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4" r:id="rId1"/>
    <p:sldMasterId id="2147483695" r:id="rId2"/>
    <p:sldMasterId id="2147483709" r:id="rId3"/>
    <p:sldMasterId id="2147483721" r:id="rId4"/>
  </p:sldMasterIdLst>
  <p:notesMasterIdLst>
    <p:notesMasterId r:id="rId19"/>
  </p:notesMasterIdLst>
  <p:sldIdLst>
    <p:sldId id="2630" r:id="rId5"/>
    <p:sldId id="336" r:id="rId6"/>
    <p:sldId id="337" r:id="rId7"/>
    <p:sldId id="338" r:id="rId8"/>
    <p:sldId id="339" r:id="rId9"/>
    <p:sldId id="261" r:id="rId10"/>
    <p:sldId id="340" r:id="rId11"/>
    <p:sldId id="341" r:id="rId12"/>
    <p:sldId id="256" r:id="rId13"/>
    <p:sldId id="358" r:id="rId14"/>
    <p:sldId id="359" r:id="rId15"/>
    <p:sldId id="360" r:id="rId16"/>
    <p:sldId id="351" r:id="rId17"/>
    <p:sldId id="659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FF1CB"/>
    <a:srgbClr val="CDF2FF"/>
    <a:srgbClr val="FFFF8F"/>
    <a:srgbClr val="FF93B7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D71DDE-8C98-4424-A8F5-6F1083EC9118}">
  <a:tblStyle styleId="{99D71DDE-8C98-4424-A8F5-6F1083EC91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9212" autoAdjust="0"/>
  </p:normalViewPr>
  <p:slideViewPr>
    <p:cSldViewPr snapToGrid="0">
      <p:cViewPr>
        <p:scale>
          <a:sx n="66" d="100"/>
          <a:sy n="66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29356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inpin heiti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158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630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46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061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67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88F37-5B1E-4577-8E55-6D9B1D3C31C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69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từng số vàng ở trên để đến câu hỏi. Khi quay về để im là cá sẽ tự động cắn câu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hết 1 đến 5, lích vào exit để tới bài học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88F37-5B1E-4577-8E55-6D9B1D3C31C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88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273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57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536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856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Lích vào ABC để ra kết quả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Chơi xong lích vào mũi tên để quay lại câu cá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8F03C3-53C1-4F10-8DAF-D1F318E96C6E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278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4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00" y="484767"/>
            <a:ext cx="11360800" cy="1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8633" y="1700433"/>
            <a:ext cx="6335600" cy="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66AB6-A916-4CCC-8CAD-93D346A8C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5160" y="21343656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12D748-0F91-4C38-9049-D8151CB7FF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25" y="-27437159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C1BC5-1D24-4EF4-AD29-2BD225DE6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569" y="19912721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C4969D-BF99-4F93-98DC-8054E620B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0097" y="28283936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11E642-44EC-417F-B924-1499FA441F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9085" y="-985142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8689B3-0EF9-471A-AE14-466C0A9D9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9096" y="-2743715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7D5075-5B98-4E18-AB28-BF8E78C7C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149" y="-16104443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150DFC-8584-4E00-BF74-635B36091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883" y="27875829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4">
  <p:cSld name="CUSTOM_2_1_1">
    <p:bg>
      <p:bgPr>
        <a:solidFill>
          <a:schemeClr val="lt2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21"/>
          <p:cNvGrpSpPr/>
          <p:nvPr/>
        </p:nvGrpSpPr>
        <p:grpSpPr>
          <a:xfrm>
            <a:off x="-768491" y="5399773"/>
            <a:ext cx="1977756" cy="770409"/>
            <a:chOff x="651200" y="238075"/>
            <a:chExt cx="880725" cy="343075"/>
          </a:xfrm>
        </p:grpSpPr>
        <p:sp>
          <p:nvSpPr>
            <p:cNvPr id="429" name="Google Shape;429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34" name="Google Shape;434;p21"/>
          <p:cNvSpPr/>
          <p:nvPr/>
        </p:nvSpPr>
        <p:spPr>
          <a:xfrm>
            <a:off x="-414900" y="1211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35" name="Google Shape;435;p21"/>
          <p:cNvSpPr/>
          <p:nvPr/>
        </p:nvSpPr>
        <p:spPr>
          <a:xfrm>
            <a:off x="-925316" y="16437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36" name="Google Shape;436;p21"/>
          <p:cNvSpPr/>
          <p:nvPr/>
        </p:nvSpPr>
        <p:spPr>
          <a:xfrm>
            <a:off x="11813234" y="5215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437" name="Google Shape;437;p21"/>
          <p:cNvGrpSpPr/>
          <p:nvPr/>
        </p:nvGrpSpPr>
        <p:grpSpPr>
          <a:xfrm>
            <a:off x="11232009" y="1083873"/>
            <a:ext cx="1977756" cy="770409"/>
            <a:chOff x="651200" y="238075"/>
            <a:chExt cx="880725" cy="343075"/>
          </a:xfrm>
        </p:grpSpPr>
        <p:sp>
          <p:nvSpPr>
            <p:cNvPr id="438" name="Google Shape;438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43" name="Google Shape;443;p21"/>
          <p:cNvGrpSpPr/>
          <p:nvPr/>
        </p:nvGrpSpPr>
        <p:grpSpPr>
          <a:xfrm flipH="1">
            <a:off x="-1057858" y="6"/>
            <a:ext cx="1977756" cy="770409"/>
            <a:chOff x="651200" y="238075"/>
            <a:chExt cx="880725" cy="343075"/>
          </a:xfrm>
        </p:grpSpPr>
        <p:sp>
          <p:nvSpPr>
            <p:cNvPr id="444" name="Google Shape;444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49" name="Google Shape;449;p21"/>
          <p:cNvGrpSpPr/>
          <p:nvPr/>
        </p:nvGrpSpPr>
        <p:grpSpPr>
          <a:xfrm>
            <a:off x="9284761" y="3230457"/>
            <a:ext cx="1727468" cy="770440"/>
            <a:chOff x="8042384" y="2038616"/>
            <a:chExt cx="1720815" cy="767473"/>
          </a:xfrm>
        </p:grpSpPr>
        <p:sp>
          <p:nvSpPr>
            <p:cNvPr id="450" name="Google Shape;450;p21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55" name="Google Shape;455;p21"/>
          <p:cNvSpPr/>
          <p:nvPr/>
        </p:nvSpPr>
        <p:spPr>
          <a:xfrm>
            <a:off x="2067918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6" name="Google Shape;456;p21"/>
          <p:cNvSpPr/>
          <p:nvPr/>
        </p:nvSpPr>
        <p:spPr>
          <a:xfrm>
            <a:off x="8750285" y="41068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7" name="Google Shape;457;p21"/>
          <p:cNvSpPr/>
          <p:nvPr/>
        </p:nvSpPr>
        <p:spPr>
          <a:xfrm>
            <a:off x="10901651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8" name="Google Shape;458;p21"/>
          <p:cNvSpPr txBox="1">
            <a:spLocks noGrp="1"/>
          </p:cNvSpPr>
          <p:nvPr>
            <p:ph type="subTitle" idx="1"/>
          </p:nvPr>
        </p:nvSpPr>
        <p:spPr>
          <a:xfrm flipH="1">
            <a:off x="1618867" y="3134500"/>
            <a:ext cx="4093600" cy="1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9" name="Google Shape;459;p21"/>
          <p:cNvSpPr txBox="1">
            <a:spLocks noGrp="1"/>
          </p:cNvSpPr>
          <p:nvPr>
            <p:ph type="title"/>
          </p:nvPr>
        </p:nvSpPr>
        <p:spPr>
          <a:xfrm>
            <a:off x="1618867" y="2505900"/>
            <a:ext cx="4613600" cy="7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460" name="Google Shape;460;p21"/>
          <p:cNvSpPr txBox="1">
            <a:spLocks noGrp="1"/>
          </p:cNvSpPr>
          <p:nvPr>
            <p:ph type="title" idx="2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3_1">
    <p:bg>
      <p:bgPr>
        <a:solidFill>
          <a:schemeClr val="lt2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23"/>
          <p:cNvGrpSpPr/>
          <p:nvPr/>
        </p:nvGrpSpPr>
        <p:grpSpPr>
          <a:xfrm>
            <a:off x="-2318349" y="532827"/>
            <a:ext cx="15390752" cy="7017501"/>
            <a:chOff x="-1738762" y="399620"/>
            <a:chExt cx="11543064" cy="5263126"/>
          </a:xfrm>
        </p:grpSpPr>
        <p:sp>
          <p:nvSpPr>
            <p:cNvPr id="487" name="Google Shape;487;p23"/>
            <p:cNvSpPr/>
            <p:nvPr/>
          </p:nvSpPr>
          <p:spPr>
            <a:xfrm>
              <a:off x="550550" y="19333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88" name="Google Shape;488;p23"/>
            <p:cNvGrpSpPr/>
            <p:nvPr/>
          </p:nvGrpSpPr>
          <p:grpSpPr>
            <a:xfrm>
              <a:off x="1672685" y="656014"/>
              <a:ext cx="1465418" cy="485611"/>
              <a:chOff x="456975" y="1603100"/>
              <a:chExt cx="1111175" cy="368250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494" name="Google Shape;494;p23"/>
            <p:cNvSpPr/>
            <p:nvPr/>
          </p:nvSpPr>
          <p:spPr>
            <a:xfrm>
              <a:off x="-1738762" y="2746444"/>
              <a:ext cx="5341209" cy="2397066"/>
            </a:xfrm>
            <a:custGeom>
              <a:avLst/>
              <a:gdLst/>
              <a:ahLst/>
              <a:cxnLst/>
              <a:rect l="l" t="t" r="r" b="b"/>
              <a:pathLst>
                <a:path w="33185" h="14893" extrusionOk="0">
                  <a:moveTo>
                    <a:pt x="17914" y="0"/>
                  </a:moveTo>
                  <a:cubicBezTo>
                    <a:pt x="13508" y="0"/>
                    <a:pt x="9446" y="2824"/>
                    <a:pt x="10410" y="8850"/>
                  </a:cubicBezTo>
                  <a:cubicBezTo>
                    <a:pt x="9248" y="7251"/>
                    <a:pt x="7906" y="6596"/>
                    <a:pt x="6600" y="6596"/>
                  </a:cubicBezTo>
                  <a:cubicBezTo>
                    <a:pt x="3177" y="6596"/>
                    <a:pt x="1" y="11091"/>
                    <a:pt x="951" y="14893"/>
                  </a:cubicBezTo>
                  <a:lnTo>
                    <a:pt x="32763" y="14893"/>
                  </a:lnTo>
                  <a:cubicBezTo>
                    <a:pt x="33185" y="12398"/>
                    <a:pt x="31458" y="10888"/>
                    <a:pt x="29152" y="10888"/>
                  </a:cubicBezTo>
                  <a:cubicBezTo>
                    <a:pt x="28546" y="10888"/>
                    <a:pt x="27901" y="10992"/>
                    <a:pt x="27244" y="11210"/>
                  </a:cubicBezTo>
                  <a:cubicBezTo>
                    <a:pt x="28811" y="3946"/>
                    <a:pt x="23122" y="0"/>
                    <a:pt x="17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95" name="Google Shape;495;p23"/>
            <p:cNvGrpSpPr/>
            <p:nvPr/>
          </p:nvGrpSpPr>
          <p:grpSpPr>
            <a:xfrm rot="-6785158">
              <a:off x="502561" y="4201388"/>
              <a:ext cx="97452" cy="198903"/>
              <a:chOff x="8800202" y="3370171"/>
              <a:chExt cx="52288" cy="106721"/>
            </a:xfrm>
          </p:grpSpPr>
          <p:sp>
            <p:nvSpPr>
              <p:cNvPr id="496" name="Google Shape;496;p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7" name="Google Shape;497;p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499" name="Google Shape;499;p23"/>
            <p:cNvGrpSpPr/>
            <p:nvPr/>
          </p:nvGrpSpPr>
          <p:grpSpPr>
            <a:xfrm rot="-6785158">
              <a:off x="7238111" y="383988"/>
              <a:ext cx="97452" cy="198903"/>
              <a:chOff x="8800202" y="3370171"/>
              <a:chExt cx="52288" cy="106721"/>
            </a:xfrm>
          </p:grpSpPr>
          <p:sp>
            <p:nvSpPr>
              <p:cNvPr id="500" name="Google Shape;500;p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03" name="Google Shape;503;p23"/>
            <p:cNvSpPr/>
            <p:nvPr/>
          </p:nvSpPr>
          <p:spPr>
            <a:xfrm>
              <a:off x="7091773" y="53950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8558913" y="1073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05" name="Google Shape;505;p23"/>
            <p:cNvGrpSpPr/>
            <p:nvPr/>
          </p:nvGrpSpPr>
          <p:grpSpPr>
            <a:xfrm>
              <a:off x="6899690" y="3889455"/>
              <a:ext cx="2904611" cy="962569"/>
              <a:chOff x="456975" y="1603100"/>
              <a:chExt cx="1111175" cy="368250"/>
            </a:xfrm>
          </p:grpSpPr>
          <p:sp>
            <p:nvSpPr>
              <p:cNvPr id="506" name="Google Shape;506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11" name="Google Shape;511;p23"/>
            <p:cNvSpPr/>
            <p:nvPr/>
          </p:nvSpPr>
          <p:spPr>
            <a:xfrm>
              <a:off x="4239775" y="40326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12" name="Google Shape;512;p23"/>
            <p:cNvGrpSpPr/>
            <p:nvPr/>
          </p:nvGrpSpPr>
          <p:grpSpPr>
            <a:xfrm>
              <a:off x="3933085" y="4806086"/>
              <a:ext cx="2585038" cy="856660"/>
              <a:chOff x="456975" y="1603100"/>
              <a:chExt cx="1111175" cy="368250"/>
            </a:xfrm>
          </p:grpSpPr>
          <p:sp>
            <p:nvSpPr>
              <p:cNvPr id="513" name="Google Shape;513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7" name="Google Shape;517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518" name="Google Shape;518;p23"/>
          <p:cNvSpPr txBox="1">
            <a:spLocks noGrp="1"/>
          </p:cNvSpPr>
          <p:nvPr>
            <p:ph type="ctrTitle"/>
          </p:nvPr>
        </p:nvSpPr>
        <p:spPr>
          <a:xfrm>
            <a:off x="6517833" y="4291500"/>
            <a:ext cx="3961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19" name="Google Shape;519;p23"/>
          <p:cNvSpPr txBox="1">
            <a:spLocks noGrp="1"/>
          </p:cNvSpPr>
          <p:nvPr>
            <p:ph type="subTitle" idx="1"/>
          </p:nvPr>
        </p:nvSpPr>
        <p:spPr>
          <a:xfrm>
            <a:off x="4905467" y="1796099"/>
            <a:ext cx="5573600" cy="24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">
  <p:cSld name="CUSTOM_13">
    <p:bg>
      <p:bgPr>
        <a:solidFill>
          <a:schemeClr val="lt2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5"/>
          <p:cNvSpPr txBox="1">
            <a:spLocks noGrp="1"/>
          </p:cNvSpPr>
          <p:nvPr>
            <p:ph type="title"/>
          </p:nvPr>
        </p:nvSpPr>
        <p:spPr>
          <a:xfrm>
            <a:off x="1850800" y="1285867"/>
            <a:ext cx="8490400" cy="40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38" name="Google Shape;538;p25"/>
          <p:cNvSpPr/>
          <p:nvPr/>
        </p:nvSpPr>
        <p:spPr>
          <a:xfrm>
            <a:off x="651668" y="4212800"/>
            <a:ext cx="511633" cy="127200"/>
          </a:xfrm>
          <a:custGeom>
            <a:avLst/>
            <a:gdLst/>
            <a:ahLst/>
            <a:cxnLst/>
            <a:rect l="l" t="t" r="r" b="b"/>
            <a:pathLst>
              <a:path w="15349" h="3816" extrusionOk="0">
                <a:moveTo>
                  <a:pt x="4434" y="0"/>
                </a:moveTo>
                <a:cubicBezTo>
                  <a:pt x="3044" y="0"/>
                  <a:pt x="1443" y="567"/>
                  <a:pt x="1" y="1267"/>
                </a:cubicBezTo>
                <a:cubicBezTo>
                  <a:pt x="564" y="1149"/>
                  <a:pt x="1144" y="1092"/>
                  <a:pt x="1726" y="1092"/>
                </a:cubicBezTo>
                <a:cubicBezTo>
                  <a:pt x="3680" y="1092"/>
                  <a:pt x="5674" y="1736"/>
                  <a:pt x="7252" y="2910"/>
                </a:cubicBezTo>
                <a:cubicBezTo>
                  <a:pt x="7229" y="3348"/>
                  <a:pt x="7465" y="3815"/>
                  <a:pt x="7705" y="3815"/>
                </a:cubicBezTo>
                <a:cubicBezTo>
                  <a:pt x="7843" y="3815"/>
                  <a:pt x="7982" y="3660"/>
                  <a:pt x="8073" y="3255"/>
                </a:cubicBezTo>
                <a:cubicBezTo>
                  <a:pt x="8085" y="3136"/>
                  <a:pt x="8085" y="3029"/>
                  <a:pt x="8073" y="2922"/>
                </a:cubicBezTo>
                <a:cubicBezTo>
                  <a:pt x="9651" y="1739"/>
                  <a:pt x="11654" y="1092"/>
                  <a:pt x="13617" y="1092"/>
                </a:cubicBezTo>
                <a:cubicBezTo>
                  <a:pt x="14201" y="1092"/>
                  <a:pt x="14783" y="1150"/>
                  <a:pt x="15348" y="1267"/>
                </a:cubicBezTo>
                <a:cubicBezTo>
                  <a:pt x="13902" y="568"/>
                  <a:pt x="12300" y="2"/>
                  <a:pt x="10910" y="2"/>
                </a:cubicBezTo>
                <a:cubicBezTo>
                  <a:pt x="9485" y="2"/>
                  <a:pt x="8283" y="597"/>
                  <a:pt x="7704" y="2255"/>
                </a:cubicBezTo>
                <a:cubicBezTo>
                  <a:pt x="7692" y="2243"/>
                  <a:pt x="7692" y="2231"/>
                  <a:pt x="7669" y="2220"/>
                </a:cubicBezTo>
                <a:lnTo>
                  <a:pt x="7633" y="2243"/>
                </a:lnTo>
                <a:cubicBezTo>
                  <a:pt x="7055" y="593"/>
                  <a:pt x="5855" y="0"/>
                  <a:pt x="44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39" name="Google Shape;539;p25"/>
          <p:cNvSpPr/>
          <p:nvPr/>
        </p:nvSpPr>
        <p:spPr>
          <a:xfrm>
            <a:off x="8542101" y="6108034"/>
            <a:ext cx="2222609" cy="749980"/>
          </a:xfrm>
          <a:custGeom>
            <a:avLst/>
            <a:gdLst/>
            <a:ahLst/>
            <a:cxnLst/>
            <a:rect l="l" t="t" r="r" b="b"/>
            <a:pathLst>
              <a:path w="28545" h="9632" extrusionOk="0">
                <a:moveTo>
                  <a:pt x="12458" y="0"/>
                </a:moveTo>
                <a:cubicBezTo>
                  <a:pt x="9664" y="0"/>
                  <a:pt x="6437" y="2714"/>
                  <a:pt x="6804" y="7024"/>
                </a:cubicBezTo>
                <a:cubicBezTo>
                  <a:pt x="6197" y="5810"/>
                  <a:pt x="5198" y="5303"/>
                  <a:pt x="4167" y="5303"/>
                </a:cubicBezTo>
                <a:cubicBezTo>
                  <a:pt x="2146" y="5303"/>
                  <a:pt x="1" y="7251"/>
                  <a:pt x="434" y="9632"/>
                </a:cubicBezTo>
                <a:lnTo>
                  <a:pt x="28545" y="9632"/>
                </a:lnTo>
                <a:cubicBezTo>
                  <a:pt x="28545" y="9632"/>
                  <a:pt x="27865" y="6762"/>
                  <a:pt x="25302" y="6762"/>
                </a:cubicBezTo>
                <a:cubicBezTo>
                  <a:pt x="24542" y="6762"/>
                  <a:pt x="23618" y="7014"/>
                  <a:pt x="22496" y="7667"/>
                </a:cubicBezTo>
                <a:cubicBezTo>
                  <a:pt x="22388" y="5553"/>
                  <a:pt x="20634" y="3913"/>
                  <a:pt x="18882" y="3913"/>
                </a:cubicBezTo>
                <a:cubicBezTo>
                  <a:pt x="17931" y="3913"/>
                  <a:pt x="16980" y="4396"/>
                  <a:pt x="16293" y="5548"/>
                </a:cubicBezTo>
                <a:cubicBezTo>
                  <a:pt x="16576" y="1670"/>
                  <a:pt x="14650" y="0"/>
                  <a:pt x="124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540" name="Google Shape;540;p25"/>
          <p:cNvGrpSpPr/>
          <p:nvPr/>
        </p:nvGrpSpPr>
        <p:grpSpPr>
          <a:xfrm>
            <a:off x="390333" y="395167"/>
            <a:ext cx="424267" cy="346900"/>
            <a:chOff x="1077100" y="1940775"/>
            <a:chExt cx="318200" cy="260175"/>
          </a:xfrm>
        </p:grpSpPr>
        <p:sp>
          <p:nvSpPr>
            <p:cNvPr id="541" name="Google Shape;541;p25"/>
            <p:cNvSpPr/>
            <p:nvPr/>
          </p:nvSpPr>
          <p:spPr>
            <a:xfrm>
              <a:off x="1077100" y="2108050"/>
              <a:ext cx="77400" cy="92900"/>
            </a:xfrm>
            <a:custGeom>
              <a:avLst/>
              <a:gdLst/>
              <a:ahLst/>
              <a:cxnLst/>
              <a:rect l="l" t="t" r="r" b="b"/>
              <a:pathLst>
                <a:path w="3096" h="3716" extrusionOk="0">
                  <a:moveTo>
                    <a:pt x="487" y="1"/>
                  </a:moveTo>
                  <a:cubicBezTo>
                    <a:pt x="441" y="1"/>
                    <a:pt x="1" y="430"/>
                    <a:pt x="24" y="477"/>
                  </a:cubicBezTo>
                  <a:cubicBezTo>
                    <a:pt x="24" y="477"/>
                    <a:pt x="596" y="1620"/>
                    <a:pt x="1108" y="2216"/>
                  </a:cubicBezTo>
                  <a:cubicBezTo>
                    <a:pt x="1572" y="2859"/>
                    <a:pt x="2536" y="3716"/>
                    <a:pt x="2536" y="3716"/>
                  </a:cubicBezTo>
                  <a:cubicBezTo>
                    <a:pt x="2751" y="3633"/>
                    <a:pt x="2929" y="3502"/>
                    <a:pt x="3096" y="3347"/>
                  </a:cubicBezTo>
                  <a:cubicBezTo>
                    <a:pt x="3096" y="3347"/>
                    <a:pt x="2620" y="2121"/>
                    <a:pt x="2131" y="1430"/>
                  </a:cubicBezTo>
                  <a:cubicBezTo>
                    <a:pt x="1572" y="787"/>
                    <a:pt x="488" y="1"/>
                    <a:pt x="488" y="1"/>
                  </a:cubicBezTo>
                  <a:cubicBezTo>
                    <a:pt x="488" y="1"/>
                    <a:pt x="487" y="1"/>
                    <a:pt x="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2" name="Google Shape;542;p25"/>
            <p:cNvSpPr/>
            <p:nvPr/>
          </p:nvSpPr>
          <p:spPr>
            <a:xfrm>
              <a:off x="1085225" y="1980400"/>
              <a:ext cx="151425" cy="193525"/>
            </a:xfrm>
            <a:custGeom>
              <a:avLst/>
              <a:gdLst/>
              <a:ahLst/>
              <a:cxnLst/>
              <a:rect l="l" t="t" r="r" b="b"/>
              <a:pathLst>
                <a:path w="6057" h="7741" extrusionOk="0">
                  <a:moveTo>
                    <a:pt x="572" y="1"/>
                  </a:moveTo>
                  <a:cubicBezTo>
                    <a:pt x="439" y="1"/>
                    <a:pt x="0" y="259"/>
                    <a:pt x="32" y="345"/>
                  </a:cubicBezTo>
                  <a:lnTo>
                    <a:pt x="747" y="1821"/>
                  </a:lnTo>
                  <a:cubicBezTo>
                    <a:pt x="1211" y="2714"/>
                    <a:pt x="1735" y="3571"/>
                    <a:pt x="2307" y="4405"/>
                  </a:cubicBezTo>
                  <a:cubicBezTo>
                    <a:pt x="2890" y="5107"/>
                    <a:pt x="3628" y="6012"/>
                    <a:pt x="4342" y="6631"/>
                  </a:cubicBezTo>
                  <a:lnTo>
                    <a:pt x="5569" y="7738"/>
                  </a:lnTo>
                  <a:cubicBezTo>
                    <a:pt x="5573" y="7740"/>
                    <a:pt x="5578" y="7741"/>
                    <a:pt x="5583" y="7741"/>
                  </a:cubicBezTo>
                  <a:cubicBezTo>
                    <a:pt x="5697" y="7741"/>
                    <a:pt x="6056" y="7376"/>
                    <a:pt x="6045" y="7262"/>
                  </a:cubicBezTo>
                  <a:cubicBezTo>
                    <a:pt x="6045" y="7262"/>
                    <a:pt x="5628" y="6703"/>
                    <a:pt x="5069" y="5976"/>
                  </a:cubicBezTo>
                  <a:cubicBezTo>
                    <a:pt x="4485" y="5286"/>
                    <a:pt x="3902" y="4298"/>
                    <a:pt x="3342" y="3631"/>
                  </a:cubicBezTo>
                  <a:lnTo>
                    <a:pt x="604" y="11"/>
                  </a:lnTo>
                  <a:cubicBezTo>
                    <a:pt x="598" y="4"/>
                    <a:pt x="587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1233075" y="2028225"/>
              <a:ext cx="76800" cy="91775"/>
            </a:xfrm>
            <a:custGeom>
              <a:avLst/>
              <a:gdLst/>
              <a:ahLst/>
              <a:cxnLst/>
              <a:rect l="l" t="t" r="r" b="b"/>
              <a:pathLst>
                <a:path w="3072" h="3671" extrusionOk="0">
                  <a:moveTo>
                    <a:pt x="628" y="1"/>
                  </a:moveTo>
                  <a:cubicBezTo>
                    <a:pt x="529" y="1"/>
                    <a:pt x="0" y="126"/>
                    <a:pt x="0" y="170"/>
                  </a:cubicBezTo>
                  <a:lnTo>
                    <a:pt x="24" y="408"/>
                  </a:lnTo>
                  <a:cubicBezTo>
                    <a:pt x="36" y="611"/>
                    <a:pt x="72" y="813"/>
                    <a:pt x="131" y="1003"/>
                  </a:cubicBezTo>
                  <a:cubicBezTo>
                    <a:pt x="262" y="1504"/>
                    <a:pt x="488" y="1980"/>
                    <a:pt x="798" y="2385"/>
                  </a:cubicBezTo>
                  <a:cubicBezTo>
                    <a:pt x="1131" y="2766"/>
                    <a:pt x="1536" y="3075"/>
                    <a:pt x="1977" y="3313"/>
                  </a:cubicBezTo>
                  <a:cubicBezTo>
                    <a:pt x="2203" y="3456"/>
                    <a:pt x="2453" y="3575"/>
                    <a:pt x="2703" y="3670"/>
                  </a:cubicBezTo>
                  <a:cubicBezTo>
                    <a:pt x="2762" y="3659"/>
                    <a:pt x="3072" y="3194"/>
                    <a:pt x="3072" y="3111"/>
                  </a:cubicBezTo>
                  <a:cubicBezTo>
                    <a:pt x="3072" y="3111"/>
                    <a:pt x="2870" y="2861"/>
                    <a:pt x="2596" y="2551"/>
                  </a:cubicBezTo>
                  <a:cubicBezTo>
                    <a:pt x="2322" y="2254"/>
                    <a:pt x="2036" y="1849"/>
                    <a:pt x="1798" y="1563"/>
                  </a:cubicBezTo>
                  <a:cubicBezTo>
                    <a:pt x="1572" y="1265"/>
                    <a:pt x="1226" y="932"/>
                    <a:pt x="1024" y="599"/>
                  </a:cubicBezTo>
                  <a:cubicBezTo>
                    <a:pt x="917" y="468"/>
                    <a:pt x="834" y="325"/>
                    <a:pt x="750" y="182"/>
                  </a:cubicBezTo>
                  <a:lnTo>
                    <a:pt x="643" y="3"/>
                  </a:lnTo>
                  <a:cubicBezTo>
                    <a:pt x="641" y="2"/>
                    <a:pt x="636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4" name="Google Shape;544;p25"/>
            <p:cNvSpPr/>
            <p:nvPr/>
          </p:nvSpPr>
          <p:spPr>
            <a:xfrm>
              <a:off x="1328325" y="1940775"/>
              <a:ext cx="66975" cy="75925"/>
            </a:xfrm>
            <a:custGeom>
              <a:avLst/>
              <a:gdLst/>
              <a:ahLst/>
              <a:cxnLst/>
              <a:rect l="l" t="t" r="r" b="b"/>
              <a:pathLst>
                <a:path w="2679" h="3037" extrusionOk="0">
                  <a:moveTo>
                    <a:pt x="476" y="1"/>
                  </a:moveTo>
                  <a:cubicBezTo>
                    <a:pt x="298" y="132"/>
                    <a:pt x="131" y="299"/>
                    <a:pt x="0" y="477"/>
                  </a:cubicBezTo>
                  <a:cubicBezTo>
                    <a:pt x="0" y="477"/>
                    <a:pt x="429" y="1442"/>
                    <a:pt x="834" y="1930"/>
                  </a:cubicBezTo>
                  <a:cubicBezTo>
                    <a:pt x="1286" y="2454"/>
                    <a:pt x="2191" y="3037"/>
                    <a:pt x="2191" y="3037"/>
                  </a:cubicBezTo>
                  <a:cubicBezTo>
                    <a:pt x="2381" y="2906"/>
                    <a:pt x="2536" y="2751"/>
                    <a:pt x="2679" y="2573"/>
                  </a:cubicBezTo>
                  <a:cubicBezTo>
                    <a:pt x="2679" y="2573"/>
                    <a:pt x="2250" y="1596"/>
                    <a:pt x="1846" y="1120"/>
                  </a:cubicBezTo>
                  <a:cubicBezTo>
                    <a:pt x="1393" y="596"/>
                    <a:pt x="476" y="1"/>
                    <a:pt x="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45" name="Google Shape;545;p25"/>
          <p:cNvGrpSpPr/>
          <p:nvPr/>
        </p:nvGrpSpPr>
        <p:grpSpPr>
          <a:xfrm>
            <a:off x="10764716" y="1083144"/>
            <a:ext cx="1220725" cy="548136"/>
            <a:chOff x="3672600" y="1165825"/>
            <a:chExt cx="557375" cy="250275"/>
          </a:xfrm>
        </p:grpSpPr>
        <p:sp>
          <p:nvSpPr>
            <p:cNvPr id="546" name="Google Shape;546;p25"/>
            <p:cNvSpPr/>
            <p:nvPr/>
          </p:nvSpPr>
          <p:spPr>
            <a:xfrm>
              <a:off x="3672600" y="1165825"/>
              <a:ext cx="557375" cy="250275"/>
            </a:xfrm>
            <a:custGeom>
              <a:avLst/>
              <a:gdLst/>
              <a:ahLst/>
              <a:cxnLst/>
              <a:rect l="l" t="t" r="r" b="b"/>
              <a:pathLst>
                <a:path w="22295" h="10011" extrusionOk="0">
                  <a:moveTo>
                    <a:pt x="12039" y="1"/>
                  </a:moveTo>
                  <a:cubicBezTo>
                    <a:pt x="9081" y="1"/>
                    <a:pt x="6352" y="1896"/>
                    <a:pt x="6996" y="5939"/>
                  </a:cubicBezTo>
                  <a:cubicBezTo>
                    <a:pt x="6214" y="4867"/>
                    <a:pt x="5312" y="4428"/>
                    <a:pt x="4435" y="4428"/>
                  </a:cubicBezTo>
                  <a:cubicBezTo>
                    <a:pt x="2134" y="4428"/>
                    <a:pt x="0" y="7450"/>
                    <a:pt x="638" y="10011"/>
                  </a:cubicBezTo>
                  <a:lnTo>
                    <a:pt x="22022" y="10011"/>
                  </a:lnTo>
                  <a:cubicBezTo>
                    <a:pt x="22295" y="8334"/>
                    <a:pt x="21138" y="7313"/>
                    <a:pt x="19593" y="7313"/>
                  </a:cubicBezTo>
                  <a:cubicBezTo>
                    <a:pt x="19185" y="7313"/>
                    <a:pt x="18750" y="7385"/>
                    <a:pt x="18307" y="7534"/>
                  </a:cubicBezTo>
                  <a:cubicBezTo>
                    <a:pt x="19359" y="2651"/>
                    <a:pt x="15538" y="1"/>
                    <a:pt x="1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7" name="Google Shape;547;p25"/>
            <p:cNvSpPr/>
            <p:nvPr/>
          </p:nvSpPr>
          <p:spPr>
            <a:xfrm>
              <a:off x="4015975" y="1195825"/>
              <a:ext cx="8350" cy="16000"/>
            </a:xfrm>
            <a:custGeom>
              <a:avLst/>
              <a:gdLst/>
              <a:ahLst/>
              <a:cxnLst/>
              <a:rect l="l" t="t" r="r" b="b"/>
              <a:pathLst>
                <a:path w="334" h="640" extrusionOk="0">
                  <a:moveTo>
                    <a:pt x="36" y="0"/>
                  </a:moveTo>
                  <a:cubicBezTo>
                    <a:pt x="24" y="48"/>
                    <a:pt x="12" y="83"/>
                    <a:pt x="12" y="131"/>
                  </a:cubicBezTo>
                  <a:cubicBezTo>
                    <a:pt x="0" y="202"/>
                    <a:pt x="0" y="274"/>
                    <a:pt x="12" y="345"/>
                  </a:cubicBezTo>
                  <a:cubicBezTo>
                    <a:pt x="24" y="417"/>
                    <a:pt x="48" y="476"/>
                    <a:pt x="72" y="536"/>
                  </a:cubicBezTo>
                  <a:lnTo>
                    <a:pt x="119" y="631"/>
                  </a:lnTo>
                  <a:cubicBezTo>
                    <a:pt x="149" y="637"/>
                    <a:pt x="179" y="640"/>
                    <a:pt x="208" y="640"/>
                  </a:cubicBezTo>
                  <a:cubicBezTo>
                    <a:pt x="238" y="640"/>
                    <a:pt x="268" y="637"/>
                    <a:pt x="298" y="631"/>
                  </a:cubicBezTo>
                  <a:cubicBezTo>
                    <a:pt x="298" y="631"/>
                    <a:pt x="310" y="583"/>
                    <a:pt x="322" y="512"/>
                  </a:cubicBezTo>
                  <a:cubicBezTo>
                    <a:pt x="334" y="441"/>
                    <a:pt x="334" y="357"/>
                    <a:pt x="322" y="286"/>
                  </a:cubicBezTo>
                  <a:cubicBezTo>
                    <a:pt x="310" y="226"/>
                    <a:pt x="286" y="155"/>
                    <a:pt x="250" y="9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4032925" y="1191050"/>
              <a:ext cx="10750" cy="32475"/>
            </a:xfrm>
            <a:custGeom>
              <a:avLst/>
              <a:gdLst/>
              <a:ahLst/>
              <a:cxnLst/>
              <a:rect l="l" t="t" r="r" b="b"/>
              <a:pathLst>
                <a:path w="430" h="1299" extrusionOk="0">
                  <a:moveTo>
                    <a:pt x="156" y="1"/>
                  </a:moveTo>
                  <a:cubicBezTo>
                    <a:pt x="108" y="1"/>
                    <a:pt x="48" y="12"/>
                    <a:pt x="1" y="36"/>
                  </a:cubicBezTo>
                  <a:cubicBezTo>
                    <a:pt x="1" y="251"/>
                    <a:pt x="25" y="465"/>
                    <a:pt x="60" y="679"/>
                  </a:cubicBezTo>
                  <a:cubicBezTo>
                    <a:pt x="108" y="893"/>
                    <a:pt x="179" y="1096"/>
                    <a:pt x="275" y="1298"/>
                  </a:cubicBezTo>
                  <a:cubicBezTo>
                    <a:pt x="322" y="1298"/>
                    <a:pt x="382" y="1286"/>
                    <a:pt x="429" y="1263"/>
                  </a:cubicBezTo>
                  <a:cubicBezTo>
                    <a:pt x="429" y="1048"/>
                    <a:pt x="406" y="834"/>
                    <a:pt x="370" y="620"/>
                  </a:cubicBezTo>
                  <a:cubicBezTo>
                    <a:pt x="310" y="405"/>
                    <a:pt x="239" y="203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4051375" y="1202725"/>
              <a:ext cx="8075" cy="25175"/>
            </a:xfrm>
            <a:custGeom>
              <a:avLst/>
              <a:gdLst/>
              <a:ahLst/>
              <a:cxnLst/>
              <a:rect l="l" t="t" r="r" b="b"/>
              <a:pathLst>
                <a:path w="323" h="1007" extrusionOk="0">
                  <a:moveTo>
                    <a:pt x="163" y="1"/>
                  </a:moveTo>
                  <a:cubicBezTo>
                    <a:pt x="135" y="1"/>
                    <a:pt x="108" y="4"/>
                    <a:pt x="84" y="10"/>
                  </a:cubicBezTo>
                  <a:cubicBezTo>
                    <a:pt x="37" y="165"/>
                    <a:pt x="13" y="331"/>
                    <a:pt x="1" y="498"/>
                  </a:cubicBezTo>
                  <a:cubicBezTo>
                    <a:pt x="13" y="665"/>
                    <a:pt x="37" y="831"/>
                    <a:pt x="84" y="998"/>
                  </a:cubicBezTo>
                  <a:cubicBezTo>
                    <a:pt x="108" y="1004"/>
                    <a:pt x="135" y="1007"/>
                    <a:pt x="163" y="1007"/>
                  </a:cubicBezTo>
                  <a:cubicBezTo>
                    <a:pt x="191" y="1007"/>
                    <a:pt x="221" y="1004"/>
                    <a:pt x="251" y="998"/>
                  </a:cubicBezTo>
                  <a:cubicBezTo>
                    <a:pt x="287" y="831"/>
                    <a:pt x="311" y="665"/>
                    <a:pt x="322" y="498"/>
                  </a:cubicBezTo>
                  <a:cubicBezTo>
                    <a:pt x="311" y="331"/>
                    <a:pt x="287" y="165"/>
                    <a:pt x="251" y="10"/>
                  </a:cubicBezTo>
                  <a:cubicBezTo>
                    <a:pt x="221" y="4"/>
                    <a:pt x="19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0" name="Google Shape;550;p25"/>
            <p:cNvSpPr/>
            <p:nvPr/>
          </p:nvSpPr>
          <p:spPr>
            <a:xfrm>
              <a:off x="3788250" y="1389000"/>
              <a:ext cx="18500" cy="16975"/>
            </a:xfrm>
            <a:custGeom>
              <a:avLst/>
              <a:gdLst/>
              <a:ahLst/>
              <a:cxnLst/>
              <a:rect l="l" t="t" r="r" b="b"/>
              <a:pathLst>
                <a:path w="740" h="679" extrusionOk="0">
                  <a:moveTo>
                    <a:pt x="120" y="0"/>
                  </a:moveTo>
                  <a:cubicBezTo>
                    <a:pt x="72" y="36"/>
                    <a:pt x="37" y="83"/>
                    <a:pt x="1" y="119"/>
                  </a:cubicBezTo>
                  <a:cubicBezTo>
                    <a:pt x="72" y="250"/>
                    <a:pt x="156" y="369"/>
                    <a:pt x="263" y="464"/>
                  </a:cubicBezTo>
                  <a:cubicBezTo>
                    <a:pt x="382" y="548"/>
                    <a:pt x="513" y="619"/>
                    <a:pt x="644" y="679"/>
                  </a:cubicBezTo>
                  <a:cubicBezTo>
                    <a:pt x="691" y="631"/>
                    <a:pt x="715" y="584"/>
                    <a:pt x="739" y="536"/>
                  </a:cubicBezTo>
                  <a:cubicBezTo>
                    <a:pt x="656" y="429"/>
                    <a:pt x="572" y="322"/>
                    <a:pt x="465" y="226"/>
                  </a:cubicBezTo>
                  <a:cubicBezTo>
                    <a:pt x="358" y="143"/>
                    <a:pt x="239" y="72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1" name="Google Shape;551;p25"/>
            <p:cNvSpPr/>
            <p:nvPr/>
          </p:nvSpPr>
          <p:spPr>
            <a:xfrm>
              <a:off x="3801650" y="1378250"/>
              <a:ext cx="28300" cy="29525"/>
            </a:xfrm>
            <a:custGeom>
              <a:avLst/>
              <a:gdLst/>
              <a:ahLst/>
              <a:cxnLst/>
              <a:rect l="l" t="t" r="r" b="b"/>
              <a:pathLst>
                <a:path w="1132" h="1181" extrusionOk="0">
                  <a:moveTo>
                    <a:pt x="149" y="0"/>
                  </a:moveTo>
                  <a:cubicBezTo>
                    <a:pt x="115" y="0"/>
                    <a:pt x="1" y="74"/>
                    <a:pt x="1" y="85"/>
                  </a:cubicBezTo>
                  <a:lnTo>
                    <a:pt x="132" y="323"/>
                  </a:lnTo>
                  <a:cubicBezTo>
                    <a:pt x="215" y="466"/>
                    <a:pt x="310" y="609"/>
                    <a:pt x="429" y="728"/>
                  </a:cubicBezTo>
                  <a:cubicBezTo>
                    <a:pt x="608" y="894"/>
                    <a:pt x="810" y="1037"/>
                    <a:pt x="1013" y="1180"/>
                  </a:cubicBezTo>
                  <a:cubicBezTo>
                    <a:pt x="1060" y="1156"/>
                    <a:pt x="1108" y="1121"/>
                    <a:pt x="1132" y="1061"/>
                  </a:cubicBezTo>
                  <a:cubicBezTo>
                    <a:pt x="989" y="871"/>
                    <a:pt x="822" y="680"/>
                    <a:pt x="655" y="502"/>
                  </a:cubicBezTo>
                  <a:cubicBezTo>
                    <a:pt x="572" y="394"/>
                    <a:pt x="417" y="287"/>
                    <a:pt x="322" y="180"/>
                  </a:cubicBezTo>
                  <a:lnTo>
                    <a:pt x="155" y="2"/>
                  </a:lnTo>
                  <a:cubicBezTo>
                    <a:pt x="154" y="1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2" name="Google Shape;552;p25"/>
            <p:cNvSpPr/>
            <p:nvPr/>
          </p:nvSpPr>
          <p:spPr>
            <a:xfrm>
              <a:off x="3829625" y="1386900"/>
              <a:ext cx="16400" cy="16400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108" y="1"/>
                  </a:moveTo>
                  <a:cubicBezTo>
                    <a:pt x="72" y="37"/>
                    <a:pt x="37" y="72"/>
                    <a:pt x="1" y="120"/>
                  </a:cubicBezTo>
                  <a:cubicBezTo>
                    <a:pt x="60" y="227"/>
                    <a:pt x="132" y="346"/>
                    <a:pt x="215" y="441"/>
                  </a:cubicBezTo>
                  <a:cubicBezTo>
                    <a:pt x="310" y="525"/>
                    <a:pt x="418" y="596"/>
                    <a:pt x="537" y="656"/>
                  </a:cubicBezTo>
                  <a:cubicBezTo>
                    <a:pt x="584" y="620"/>
                    <a:pt x="620" y="584"/>
                    <a:pt x="656" y="537"/>
                  </a:cubicBezTo>
                  <a:cubicBezTo>
                    <a:pt x="596" y="418"/>
                    <a:pt x="525" y="310"/>
                    <a:pt x="441" y="215"/>
                  </a:cubicBezTo>
                  <a:cubicBezTo>
                    <a:pt x="334" y="132"/>
                    <a:pt x="227" y="60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53" name="Google Shape;553;p25"/>
          <p:cNvGrpSpPr/>
          <p:nvPr/>
        </p:nvGrpSpPr>
        <p:grpSpPr>
          <a:xfrm>
            <a:off x="202917" y="4339985"/>
            <a:ext cx="2318575" cy="902511"/>
            <a:chOff x="1204900" y="1919475"/>
            <a:chExt cx="591775" cy="230350"/>
          </a:xfrm>
        </p:grpSpPr>
        <p:sp>
          <p:nvSpPr>
            <p:cNvPr id="554" name="Google Shape;554;p25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559" name="Google Shape;559;p25"/>
          <p:cNvSpPr/>
          <p:nvPr/>
        </p:nvSpPr>
        <p:spPr>
          <a:xfrm>
            <a:off x="2990367" y="6158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0" name="Google Shape;560;p25"/>
          <p:cNvSpPr/>
          <p:nvPr/>
        </p:nvSpPr>
        <p:spPr>
          <a:xfrm>
            <a:off x="3978651" y="6563634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1" name="Google Shape;561;p25"/>
          <p:cNvSpPr/>
          <p:nvPr/>
        </p:nvSpPr>
        <p:spPr>
          <a:xfrm>
            <a:off x="11081667" y="3716985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2" name="Google Shape;562;p25"/>
          <p:cNvSpPr/>
          <p:nvPr/>
        </p:nvSpPr>
        <p:spPr>
          <a:xfrm>
            <a:off x="12069951" y="412230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">
    <p:bg>
      <p:bgPr>
        <a:solidFill>
          <a:schemeClr val="lt2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26"/>
          <p:cNvGrpSpPr/>
          <p:nvPr/>
        </p:nvGrpSpPr>
        <p:grpSpPr>
          <a:xfrm>
            <a:off x="-763955" y="1974833"/>
            <a:ext cx="12432905" cy="4506651"/>
            <a:chOff x="-572967" y="1481125"/>
            <a:chExt cx="9324679" cy="3379988"/>
          </a:xfrm>
        </p:grpSpPr>
        <p:grpSp>
          <p:nvGrpSpPr>
            <p:cNvPr id="565" name="Google Shape;565;p26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566" name="Google Shape;566;p26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7" name="Google Shape;567;p26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8" name="Google Shape;568;p26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9" name="Google Shape;569;p26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0" name="Google Shape;570;p26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71" name="Google Shape;571;p26"/>
            <p:cNvSpPr/>
            <p:nvPr/>
          </p:nvSpPr>
          <p:spPr>
            <a:xfrm>
              <a:off x="8458388" y="148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5116700" y="47227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5172113" y="44199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75" name="Google Shape;575;p26"/>
            <p:cNvGrpSpPr/>
            <p:nvPr/>
          </p:nvGrpSpPr>
          <p:grpSpPr>
            <a:xfrm>
              <a:off x="7369491" y="4268474"/>
              <a:ext cx="1288247" cy="574373"/>
              <a:chOff x="7624716" y="2969549"/>
              <a:chExt cx="1288247" cy="574373"/>
            </a:xfrm>
          </p:grpSpPr>
          <p:sp>
            <p:nvSpPr>
              <p:cNvPr id="576" name="Google Shape;576;p26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7" name="Google Shape;577;p26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8" name="Google Shape;578;p26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9" name="Google Shape;579;p26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0" name="Google Shape;580;p26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1" name="Google Shape;581;p26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82" name="Google Shape;582;p26"/>
            <p:cNvSpPr/>
            <p:nvPr/>
          </p:nvSpPr>
          <p:spPr>
            <a:xfrm>
              <a:off x="158025" y="15776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899238" y="188160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584" name="Google Shape;584;p2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6"/>
          <p:cNvSpPr txBox="1">
            <a:spLocks noGrp="1"/>
          </p:cNvSpPr>
          <p:nvPr>
            <p:ph type="ctrTitle" idx="2"/>
          </p:nvPr>
        </p:nvSpPr>
        <p:spPr>
          <a:xfrm>
            <a:off x="1717967" y="3098715"/>
            <a:ext cx="401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26"/>
          <p:cNvSpPr txBox="1">
            <a:spLocks noGrp="1"/>
          </p:cNvSpPr>
          <p:nvPr>
            <p:ph type="subTitle" idx="1"/>
          </p:nvPr>
        </p:nvSpPr>
        <p:spPr>
          <a:xfrm>
            <a:off x="1938600" y="3618824"/>
            <a:ext cx="35716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587" name="Google Shape;587;p26"/>
          <p:cNvSpPr txBox="1">
            <a:spLocks noGrp="1"/>
          </p:cNvSpPr>
          <p:nvPr>
            <p:ph type="ctrTitle" idx="3"/>
          </p:nvPr>
        </p:nvSpPr>
        <p:spPr>
          <a:xfrm>
            <a:off x="6441567" y="3098715"/>
            <a:ext cx="401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8" name="Google Shape;588;p26"/>
          <p:cNvSpPr txBox="1">
            <a:spLocks noGrp="1"/>
          </p:cNvSpPr>
          <p:nvPr>
            <p:ph type="subTitle" idx="4"/>
          </p:nvPr>
        </p:nvSpPr>
        <p:spPr>
          <a:xfrm>
            <a:off x="6662067" y="3618824"/>
            <a:ext cx="35716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1_1">
    <p:bg>
      <p:bgPr>
        <a:solidFill>
          <a:schemeClr val="lt2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27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591" name="Google Shape;591;p27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592" name="Google Shape;592;p2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3" name="Google Shape;593;p2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4" name="Google Shape;594;p2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5" name="Google Shape;595;p2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6" name="Google Shape;596;p2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97" name="Google Shape;597;p27"/>
            <p:cNvSpPr/>
            <p:nvPr/>
          </p:nvSpPr>
          <p:spPr>
            <a:xfrm>
              <a:off x="685450" y="37218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1604963" y="4154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00" name="Google Shape;600;p27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601" name="Google Shape;601;p2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2" name="Google Shape;602;p2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3" name="Google Shape;603;p2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4" name="Google Shape;604;p2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606" name="Google Shape;606;p27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7"/>
          <p:cNvSpPr txBox="1">
            <a:spLocks noGrp="1"/>
          </p:cNvSpPr>
          <p:nvPr>
            <p:ph type="ctrTitle" idx="2"/>
          </p:nvPr>
        </p:nvSpPr>
        <p:spPr>
          <a:xfrm>
            <a:off x="7159133" y="1952617"/>
            <a:ext cx="299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27"/>
          <p:cNvSpPr txBox="1">
            <a:spLocks noGrp="1"/>
          </p:cNvSpPr>
          <p:nvPr>
            <p:ph type="subTitle" idx="1"/>
          </p:nvPr>
        </p:nvSpPr>
        <p:spPr>
          <a:xfrm>
            <a:off x="7159133" y="2467732"/>
            <a:ext cx="35896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09" name="Google Shape;609;p27"/>
          <p:cNvSpPr txBox="1">
            <a:spLocks noGrp="1"/>
          </p:cNvSpPr>
          <p:nvPr>
            <p:ph type="ctrTitle" idx="3"/>
          </p:nvPr>
        </p:nvSpPr>
        <p:spPr>
          <a:xfrm>
            <a:off x="7159133" y="4149284"/>
            <a:ext cx="299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27"/>
          <p:cNvSpPr txBox="1">
            <a:spLocks noGrp="1"/>
          </p:cNvSpPr>
          <p:nvPr>
            <p:ph type="subTitle" idx="4"/>
          </p:nvPr>
        </p:nvSpPr>
        <p:spPr>
          <a:xfrm>
            <a:off x="7159133" y="4664399"/>
            <a:ext cx="35896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11" name="Google Shape;611;p27"/>
          <p:cNvSpPr txBox="1">
            <a:spLocks noGrp="1"/>
          </p:cNvSpPr>
          <p:nvPr>
            <p:ph type="title" idx="5" hasCustomPrompt="1"/>
          </p:nvPr>
        </p:nvSpPr>
        <p:spPr>
          <a:xfrm>
            <a:off x="6239788" y="1810112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2" name="Google Shape;612;p27"/>
          <p:cNvSpPr txBox="1">
            <a:spLocks noGrp="1"/>
          </p:cNvSpPr>
          <p:nvPr>
            <p:ph type="title" idx="6" hasCustomPrompt="1"/>
          </p:nvPr>
        </p:nvSpPr>
        <p:spPr>
          <a:xfrm>
            <a:off x="6239788" y="401584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1_1_1">
    <p:bg>
      <p:bgPr>
        <a:solidFill>
          <a:schemeClr val="lt2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8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615" name="Google Shape;615;p28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616" name="Google Shape;616;p2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7" name="Google Shape;617;p2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8" name="Google Shape;618;p2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9" name="Google Shape;619;p2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0" name="Google Shape;620;p2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21" name="Google Shape;621;p28"/>
            <p:cNvSpPr/>
            <p:nvPr/>
          </p:nvSpPr>
          <p:spPr>
            <a:xfrm>
              <a:off x="472288" y="16112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400313" y="1953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24" name="Google Shape;624;p28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625" name="Google Shape;625;p2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6" name="Google Shape;626;p2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7" name="Google Shape;627;p2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8" name="Google Shape;628;p2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9" name="Google Shape;629;p2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630" name="Google Shape;630;p28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ctrTitle" idx="2"/>
          </p:nvPr>
        </p:nvSpPr>
        <p:spPr>
          <a:xfrm>
            <a:off x="6194739" y="2155833"/>
            <a:ext cx="4826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28"/>
          <p:cNvSpPr txBox="1">
            <a:spLocks noGrp="1"/>
          </p:cNvSpPr>
          <p:nvPr>
            <p:ph type="subTitle" idx="1"/>
          </p:nvPr>
        </p:nvSpPr>
        <p:spPr>
          <a:xfrm>
            <a:off x="6194733" y="2670933"/>
            <a:ext cx="42184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33" name="Google Shape;633;p28"/>
          <p:cNvSpPr txBox="1">
            <a:spLocks noGrp="1"/>
          </p:cNvSpPr>
          <p:nvPr>
            <p:ph type="ctrTitle" idx="3"/>
          </p:nvPr>
        </p:nvSpPr>
        <p:spPr>
          <a:xfrm>
            <a:off x="1171011" y="4047701"/>
            <a:ext cx="4826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4" name="Google Shape;634;p28"/>
          <p:cNvSpPr txBox="1">
            <a:spLocks noGrp="1"/>
          </p:cNvSpPr>
          <p:nvPr>
            <p:ph type="subTitle" idx="4"/>
          </p:nvPr>
        </p:nvSpPr>
        <p:spPr>
          <a:xfrm>
            <a:off x="1779035" y="4562800"/>
            <a:ext cx="42184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2">
    <p:bg>
      <p:bgPr>
        <a:solidFill>
          <a:schemeClr val="lt2"/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29"/>
          <p:cNvGrpSpPr/>
          <p:nvPr/>
        </p:nvGrpSpPr>
        <p:grpSpPr>
          <a:xfrm>
            <a:off x="-230144" y="1266070"/>
            <a:ext cx="12853389" cy="5591877"/>
            <a:chOff x="-172608" y="949552"/>
            <a:chExt cx="9640042" cy="4193908"/>
          </a:xfrm>
        </p:grpSpPr>
        <p:grpSp>
          <p:nvGrpSpPr>
            <p:cNvPr id="637" name="Google Shape;637;p29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638" name="Google Shape;638;p2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39" name="Google Shape;639;p2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0" name="Google Shape;640;p2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1" name="Google Shape;641;p2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2" name="Google Shape;642;p2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43" name="Google Shape;643;p29"/>
            <p:cNvSpPr/>
            <p:nvPr/>
          </p:nvSpPr>
          <p:spPr>
            <a:xfrm>
              <a:off x="6337875" y="4222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6081113" y="46145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46" name="Google Shape;646;p29"/>
            <p:cNvGrpSpPr/>
            <p:nvPr/>
          </p:nvGrpSpPr>
          <p:grpSpPr>
            <a:xfrm>
              <a:off x="7766558" y="949552"/>
              <a:ext cx="1700876" cy="563680"/>
              <a:chOff x="456975" y="1603100"/>
              <a:chExt cx="1111175" cy="368250"/>
            </a:xfrm>
          </p:grpSpPr>
          <p:sp>
            <p:nvSpPr>
              <p:cNvPr id="647" name="Google Shape;647;p2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8" name="Google Shape;648;p2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9" name="Google Shape;649;p2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0" name="Google Shape;650;p2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1" name="Google Shape;651;p2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52" name="Google Shape;652;p29"/>
            <p:cNvSpPr/>
            <p:nvPr/>
          </p:nvSpPr>
          <p:spPr>
            <a:xfrm>
              <a:off x="1075675" y="1374900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53" name="Google Shape;653;p29"/>
            <p:cNvGrpSpPr/>
            <p:nvPr/>
          </p:nvGrpSpPr>
          <p:grpSpPr>
            <a:xfrm>
              <a:off x="7176625" y="4339456"/>
              <a:ext cx="1178904" cy="529357"/>
              <a:chOff x="3672600" y="1165825"/>
              <a:chExt cx="557375" cy="250275"/>
            </a:xfrm>
          </p:grpSpPr>
          <p:sp>
            <p:nvSpPr>
              <p:cNvPr id="654" name="Google Shape;654;p29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5" name="Google Shape;655;p29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6" name="Google Shape;656;p29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7" name="Google Shape;657;p29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8" name="Google Shape;658;p29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9" name="Google Shape;659;p29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0" name="Google Shape;660;p29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61" name="Google Shape;661;p29"/>
            <p:cNvSpPr/>
            <p:nvPr/>
          </p:nvSpPr>
          <p:spPr>
            <a:xfrm>
              <a:off x="8204600" y="4339454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662" name="Google Shape;662;p29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9"/>
          <p:cNvSpPr txBox="1">
            <a:spLocks noGrp="1"/>
          </p:cNvSpPr>
          <p:nvPr>
            <p:ph type="ctrTitle" idx="2"/>
          </p:nvPr>
        </p:nvSpPr>
        <p:spPr>
          <a:xfrm>
            <a:off x="1002967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29"/>
          <p:cNvSpPr txBox="1">
            <a:spLocks noGrp="1"/>
          </p:cNvSpPr>
          <p:nvPr>
            <p:ph type="subTitle" idx="1"/>
          </p:nvPr>
        </p:nvSpPr>
        <p:spPr>
          <a:xfrm>
            <a:off x="1003043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5" name="Google Shape;665;p29"/>
          <p:cNvSpPr txBox="1">
            <a:spLocks noGrp="1"/>
          </p:cNvSpPr>
          <p:nvPr>
            <p:ph type="ctrTitle" idx="3"/>
          </p:nvPr>
        </p:nvSpPr>
        <p:spPr>
          <a:xfrm>
            <a:off x="4555607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29"/>
          <p:cNvSpPr txBox="1">
            <a:spLocks noGrp="1"/>
          </p:cNvSpPr>
          <p:nvPr>
            <p:ph type="subTitle" idx="4"/>
          </p:nvPr>
        </p:nvSpPr>
        <p:spPr>
          <a:xfrm>
            <a:off x="4555677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7" name="Google Shape;667;p29"/>
          <p:cNvSpPr txBox="1">
            <a:spLocks noGrp="1"/>
          </p:cNvSpPr>
          <p:nvPr>
            <p:ph type="ctrTitle" idx="5"/>
          </p:nvPr>
        </p:nvSpPr>
        <p:spPr>
          <a:xfrm>
            <a:off x="8108155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8" name="Google Shape;668;p29"/>
          <p:cNvSpPr txBox="1">
            <a:spLocks noGrp="1"/>
          </p:cNvSpPr>
          <p:nvPr>
            <p:ph type="subTitle" idx="6"/>
          </p:nvPr>
        </p:nvSpPr>
        <p:spPr>
          <a:xfrm>
            <a:off x="8108236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2_1">
    <p:bg>
      <p:bgPr>
        <a:solidFill>
          <a:schemeClr val="lt2"/>
        </a:solid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30"/>
          <p:cNvGrpSpPr/>
          <p:nvPr/>
        </p:nvGrpSpPr>
        <p:grpSpPr>
          <a:xfrm>
            <a:off x="-551733" y="524170"/>
            <a:ext cx="13817345" cy="6591881"/>
            <a:chOff x="-413800" y="393127"/>
            <a:chExt cx="10363009" cy="4943911"/>
          </a:xfrm>
        </p:grpSpPr>
        <p:grpSp>
          <p:nvGrpSpPr>
            <p:cNvPr id="671" name="Google Shape;671;p30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672" name="Google Shape;672;p3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3" name="Google Shape;673;p3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4" name="Google Shape;674;p3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5" name="Google Shape;675;p3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6" name="Google Shape;676;p3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77" name="Google Shape;677;p30"/>
            <p:cNvSpPr/>
            <p:nvPr/>
          </p:nvSpPr>
          <p:spPr>
            <a:xfrm>
              <a:off x="-413800" y="43264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8747863" y="49334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80" name="Google Shape;680;p30"/>
            <p:cNvGrpSpPr/>
            <p:nvPr/>
          </p:nvGrpSpPr>
          <p:grpSpPr>
            <a:xfrm>
              <a:off x="8248333" y="393127"/>
              <a:ext cx="1700876" cy="563680"/>
              <a:chOff x="456975" y="1603100"/>
              <a:chExt cx="1111175" cy="368250"/>
            </a:xfrm>
          </p:grpSpPr>
          <p:sp>
            <p:nvSpPr>
              <p:cNvPr id="681" name="Google Shape;681;p3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2" name="Google Shape;682;p3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86" name="Google Shape;686;p30"/>
            <p:cNvSpPr/>
            <p:nvPr/>
          </p:nvSpPr>
          <p:spPr>
            <a:xfrm>
              <a:off x="1023363" y="1162225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87" name="Google Shape;687;p30"/>
            <p:cNvGrpSpPr/>
            <p:nvPr/>
          </p:nvGrpSpPr>
          <p:grpSpPr>
            <a:xfrm>
              <a:off x="7251600" y="4807681"/>
              <a:ext cx="1178904" cy="529357"/>
              <a:chOff x="3672600" y="1165825"/>
              <a:chExt cx="557375" cy="250275"/>
            </a:xfrm>
          </p:grpSpPr>
          <p:sp>
            <p:nvSpPr>
              <p:cNvPr id="688" name="Google Shape;688;p30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9" name="Google Shape;689;p30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0" name="Google Shape;690;p30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1" name="Google Shape;691;p30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2" name="Google Shape;692;p30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3" name="Google Shape;693;p30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4" name="Google Shape;694;p30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95" name="Google Shape;695;p30"/>
            <p:cNvSpPr/>
            <p:nvPr/>
          </p:nvSpPr>
          <p:spPr>
            <a:xfrm>
              <a:off x="1023375" y="4068029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696" name="Google Shape;696;p30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30"/>
          <p:cNvSpPr txBox="1">
            <a:spLocks noGrp="1"/>
          </p:cNvSpPr>
          <p:nvPr>
            <p:ph type="ctrTitle" idx="2"/>
          </p:nvPr>
        </p:nvSpPr>
        <p:spPr>
          <a:xfrm>
            <a:off x="6841467" y="1712552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8" name="Google Shape;698;p30"/>
          <p:cNvSpPr txBox="1">
            <a:spLocks noGrp="1"/>
          </p:cNvSpPr>
          <p:nvPr>
            <p:ph type="subTitle" idx="1"/>
          </p:nvPr>
        </p:nvSpPr>
        <p:spPr>
          <a:xfrm>
            <a:off x="6841587" y="2160484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99" name="Google Shape;699;p30"/>
          <p:cNvSpPr txBox="1">
            <a:spLocks noGrp="1"/>
          </p:cNvSpPr>
          <p:nvPr>
            <p:ph type="ctrTitle" idx="3"/>
          </p:nvPr>
        </p:nvSpPr>
        <p:spPr>
          <a:xfrm>
            <a:off x="6841467" y="3238885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30"/>
          <p:cNvSpPr txBox="1">
            <a:spLocks noGrp="1"/>
          </p:cNvSpPr>
          <p:nvPr>
            <p:ph type="subTitle" idx="4"/>
          </p:nvPr>
        </p:nvSpPr>
        <p:spPr>
          <a:xfrm>
            <a:off x="6841587" y="3686817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01" name="Google Shape;701;p30"/>
          <p:cNvSpPr txBox="1">
            <a:spLocks noGrp="1"/>
          </p:cNvSpPr>
          <p:nvPr>
            <p:ph type="ctrTitle" idx="5"/>
          </p:nvPr>
        </p:nvSpPr>
        <p:spPr>
          <a:xfrm>
            <a:off x="6841467" y="4765219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30"/>
          <p:cNvSpPr txBox="1">
            <a:spLocks noGrp="1"/>
          </p:cNvSpPr>
          <p:nvPr>
            <p:ph type="subTitle" idx="6"/>
          </p:nvPr>
        </p:nvSpPr>
        <p:spPr>
          <a:xfrm>
            <a:off x="6841587" y="5213152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3_1_1_2">
    <p:bg>
      <p:bgPr>
        <a:solidFill>
          <a:schemeClr val="lt2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32"/>
          <p:cNvGrpSpPr/>
          <p:nvPr/>
        </p:nvGrpSpPr>
        <p:grpSpPr>
          <a:xfrm>
            <a:off x="-788883" y="3192850"/>
            <a:ext cx="13560717" cy="3692713"/>
            <a:chOff x="-591662" y="2394638"/>
            <a:chExt cx="10170538" cy="2769535"/>
          </a:xfrm>
        </p:grpSpPr>
        <p:grpSp>
          <p:nvGrpSpPr>
            <p:cNvPr id="733" name="Google Shape;733;p32"/>
            <p:cNvGrpSpPr/>
            <p:nvPr/>
          </p:nvGrpSpPr>
          <p:grpSpPr>
            <a:xfrm>
              <a:off x="258931" y="4586354"/>
              <a:ext cx="1483317" cy="577807"/>
              <a:chOff x="651200" y="238075"/>
              <a:chExt cx="880725" cy="343075"/>
            </a:xfrm>
          </p:grpSpPr>
          <p:sp>
            <p:nvSpPr>
              <p:cNvPr id="734" name="Google Shape;734;p32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5" name="Google Shape;735;p32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6" name="Google Shape;736;p32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7" name="Google Shape;737;p32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8" name="Google Shape;738;p32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739" name="Google Shape;739;p32"/>
            <p:cNvSpPr/>
            <p:nvPr/>
          </p:nvSpPr>
          <p:spPr>
            <a:xfrm>
              <a:off x="-210200" y="2394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314263" y="31883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-591662" y="28290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8625975" y="30032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8218763" y="25025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744" name="Google Shape;744;p32"/>
            <p:cNvGrpSpPr/>
            <p:nvPr/>
          </p:nvGrpSpPr>
          <p:grpSpPr>
            <a:xfrm>
              <a:off x="7607305" y="4493358"/>
              <a:ext cx="1722082" cy="670815"/>
              <a:chOff x="651200" y="238075"/>
              <a:chExt cx="880725" cy="343075"/>
            </a:xfrm>
          </p:grpSpPr>
          <p:sp>
            <p:nvSpPr>
              <p:cNvPr id="745" name="Google Shape;745;p32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6" name="Google Shape;746;p32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7" name="Google Shape;747;p32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8" name="Google Shape;748;p32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9" name="Google Shape;749;p32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750" name="Google Shape;750;p32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32"/>
          <p:cNvSpPr txBox="1">
            <a:spLocks noGrp="1"/>
          </p:cNvSpPr>
          <p:nvPr>
            <p:ph type="ctrTitle" idx="2"/>
          </p:nvPr>
        </p:nvSpPr>
        <p:spPr>
          <a:xfrm>
            <a:off x="6976333" y="2519967"/>
            <a:ext cx="29028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2" name="Google Shape;752;p32"/>
          <p:cNvSpPr txBox="1">
            <a:spLocks noGrp="1"/>
          </p:cNvSpPr>
          <p:nvPr>
            <p:ph type="subTitle" idx="1"/>
          </p:nvPr>
        </p:nvSpPr>
        <p:spPr>
          <a:xfrm>
            <a:off x="6976333" y="3049657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3" name="Google Shape;753;p32"/>
          <p:cNvSpPr txBox="1">
            <a:spLocks noGrp="1"/>
          </p:cNvSpPr>
          <p:nvPr>
            <p:ph type="ctrTitle" idx="3"/>
          </p:nvPr>
        </p:nvSpPr>
        <p:spPr>
          <a:xfrm>
            <a:off x="6940933" y="4853233"/>
            <a:ext cx="29736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4" name="Google Shape;754;p32"/>
          <p:cNvSpPr txBox="1">
            <a:spLocks noGrp="1"/>
          </p:cNvSpPr>
          <p:nvPr>
            <p:ph type="subTitle" idx="4"/>
          </p:nvPr>
        </p:nvSpPr>
        <p:spPr>
          <a:xfrm>
            <a:off x="6940933" y="5344724"/>
            <a:ext cx="2973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5" name="Google Shape;755;p32"/>
          <p:cNvSpPr txBox="1">
            <a:spLocks noGrp="1"/>
          </p:cNvSpPr>
          <p:nvPr>
            <p:ph type="ctrTitle" idx="5"/>
          </p:nvPr>
        </p:nvSpPr>
        <p:spPr>
          <a:xfrm>
            <a:off x="2283684" y="2519967"/>
            <a:ext cx="29028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6" name="Google Shape;756;p32"/>
          <p:cNvSpPr txBox="1">
            <a:spLocks noGrp="1"/>
          </p:cNvSpPr>
          <p:nvPr>
            <p:ph type="subTitle" idx="6"/>
          </p:nvPr>
        </p:nvSpPr>
        <p:spPr>
          <a:xfrm>
            <a:off x="2277615" y="3049657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7" name="Google Shape;757;p32"/>
          <p:cNvSpPr txBox="1">
            <a:spLocks noGrp="1"/>
          </p:cNvSpPr>
          <p:nvPr>
            <p:ph type="ctrTitle" idx="7"/>
          </p:nvPr>
        </p:nvSpPr>
        <p:spPr>
          <a:xfrm>
            <a:off x="2283683" y="4746067"/>
            <a:ext cx="2902800" cy="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32"/>
          <p:cNvSpPr txBox="1">
            <a:spLocks noGrp="1"/>
          </p:cNvSpPr>
          <p:nvPr>
            <p:ph type="subTitle" idx="8"/>
          </p:nvPr>
        </p:nvSpPr>
        <p:spPr>
          <a:xfrm>
            <a:off x="2277599" y="5344721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_1_1_1">
    <p:bg>
      <p:bgPr>
        <a:solidFill>
          <a:schemeClr val="lt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6"/>
          <p:cNvGrpSpPr/>
          <p:nvPr/>
        </p:nvGrpSpPr>
        <p:grpSpPr>
          <a:xfrm flipH="1">
            <a:off x="-165583" y="575184"/>
            <a:ext cx="12743280" cy="5650933"/>
            <a:chOff x="233788" y="539988"/>
            <a:chExt cx="9557460" cy="4238200"/>
          </a:xfrm>
        </p:grpSpPr>
        <p:grpSp>
          <p:nvGrpSpPr>
            <p:cNvPr id="840" name="Google Shape;840;p36"/>
            <p:cNvGrpSpPr/>
            <p:nvPr/>
          </p:nvGrpSpPr>
          <p:grpSpPr>
            <a:xfrm>
              <a:off x="294595" y="1046418"/>
              <a:ext cx="1295601" cy="577830"/>
              <a:chOff x="8042384" y="2038616"/>
              <a:chExt cx="1720815" cy="767473"/>
            </a:xfrm>
          </p:grpSpPr>
          <p:sp>
            <p:nvSpPr>
              <p:cNvPr id="841" name="Google Shape;841;p36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4" name="Google Shape;844;p36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5" name="Google Shape;845;p36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46" name="Google Shape;846;p36"/>
            <p:cNvSpPr/>
            <p:nvPr/>
          </p:nvSpPr>
          <p:spPr>
            <a:xfrm>
              <a:off x="7580850" y="42860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8307913" y="4590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848" name="Google Shape;848;p36"/>
            <p:cNvGrpSpPr/>
            <p:nvPr/>
          </p:nvGrpSpPr>
          <p:grpSpPr>
            <a:xfrm>
              <a:off x="8307931" y="1709991"/>
              <a:ext cx="1483317" cy="577807"/>
              <a:chOff x="651200" y="238075"/>
              <a:chExt cx="880725" cy="343075"/>
            </a:xfrm>
          </p:grpSpPr>
          <p:sp>
            <p:nvSpPr>
              <p:cNvPr id="849" name="Google Shape;849;p3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0" name="Google Shape;850;p3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1" name="Google Shape;851;p3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2" name="Google Shape;852;p3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3" name="Google Shape;853;p3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54" name="Google Shape;854;p36"/>
            <p:cNvSpPr/>
            <p:nvPr/>
          </p:nvSpPr>
          <p:spPr>
            <a:xfrm>
              <a:off x="5104625" y="18593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503200" y="5399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1254188" y="8439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233788" y="3887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2329588" y="47103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859" name="Google Shape;859;p3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36"/>
          <p:cNvSpPr txBox="1">
            <a:spLocks noGrp="1"/>
          </p:cNvSpPr>
          <p:nvPr>
            <p:ph type="subTitle" idx="1"/>
          </p:nvPr>
        </p:nvSpPr>
        <p:spPr>
          <a:xfrm>
            <a:off x="1360833" y="2940533"/>
            <a:ext cx="2620400" cy="1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-611555" y="613421"/>
            <a:ext cx="13499801" cy="6542524"/>
            <a:chOff x="-458667" y="460065"/>
            <a:chExt cx="10124851" cy="4906893"/>
          </a:xfrm>
        </p:grpSpPr>
        <p:grpSp>
          <p:nvGrpSpPr>
            <p:cNvPr id="44" name="Google Shape;44;p4"/>
            <p:cNvGrpSpPr/>
            <p:nvPr/>
          </p:nvGrpSpPr>
          <p:grpSpPr>
            <a:xfrm>
              <a:off x="-458667" y="4803277"/>
              <a:ext cx="1700876" cy="563680"/>
              <a:chOff x="456975" y="1603100"/>
              <a:chExt cx="1111175" cy="368250"/>
            </a:xfrm>
          </p:grpSpPr>
          <p:sp>
            <p:nvSpPr>
              <p:cNvPr id="45" name="Google Shape;45;p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50" name="Google Shape;50;p4"/>
            <p:cNvGrpSpPr/>
            <p:nvPr/>
          </p:nvGrpSpPr>
          <p:grpSpPr>
            <a:xfrm>
              <a:off x="7965308" y="460065"/>
              <a:ext cx="1700876" cy="563680"/>
              <a:chOff x="456975" y="1603100"/>
              <a:chExt cx="1111175" cy="368250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1126533" y="1400533"/>
            <a:ext cx="9938800" cy="4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5_1">
    <p:bg>
      <p:bgPr>
        <a:solidFill>
          <a:schemeClr val="lt2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0"/>
          <p:cNvGrpSpPr/>
          <p:nvPr/>
        </p:nvGrpSpPr>
        <p:grpSpPr>
          <a:xfrm>
            <a:off x="69595" y="344041"/>
            <a:ext cx="2783037" cy="922420"/>
            <a:chOff x="223350" y="3354150"/>
            <a:chExt cx="1111200" cy="368300"/>
          </a:xfrm>
        </p:grpSpPr>
        <p:sp>
          <p:nvSpPr>
            <p:cNvPr id="979" name="Google Shape;979;p40"/>
            <p:cNvSpPr/>
            <p:nvPr/>
          </p:nvSpPr>
          <p:spPr>
            <a:xfrm>
              <a:off x="223350" y="3354150"/>
              <a:ext cx="1111200" cy="368300"/>
            </a:xfrm>
            <a:custGeom>
              <a:avLst/>
              <a:gdLst/>
              <a:ahLst/>
              <a:cxnLst/>
              <a:rect l="l" t="t" r="r" b="b"/>
              <a:pathLst>
                <a:path w="44448" h="14732" extrusionOk="0">
                  <a:moveTo>
                    <a:pt x="19404" y="1"/>
                  </a:moveTo>
                  <a:cubicBezTo>
                    <a:pt x="15057" y="1"/>
                    <a:pt x="10037" y="4145"/>
                    <a:pt x="10608" y="10721"/>
                  </a:cubicBezTo>
                  <a:cubicBezTo>
                    <a:pt x="9663" y="8870"/>
                    <a:pt x="8110" y="8098"/>
                    <a:pt x="6505" y="8098"/>
                  </a:cubicBezTo>
                  <a:cubicBezTo>
                    <a:pt x="3352" y="8098"/>
                    <a:pt x="1" y="11079"/>
                    <a:pt x="676" y="14721"/>
                  </a:cubicBezTo>
                  <a:lnTo>
                    <a:pt x="676" y="14732"/>
                  </a:lnTo>
                  <a:lnTo>
                    <a:pt x="44447" y="14732"/>
                  </a:lnTo>
                  <a:cubicBezTo>
                    <a:pt x="44447" y="14732"/>
                    <a:pt x="43386" y="10348"/>
                    <a:pt x="39397" y="10348"/>
                  </a:cubicBezTo>
                  <a:cubicBezTo>
                    <a:pt x="38216" y="10348"/>
                    <a:pt x="36778" y="10732"/>
                    <a:pt x="35035" y="11729"/>
                  </a:cubicBezTo>
                  <a:cubicBezTo>
                    <a:pt x="34870" y="8489"/>
                    <a:pt x="32137" y="5986"/>
                    <a:pt x="29405" y="5986"/>
                  </a:cubicBezTo>
                  <a:cubicBezTo>
                    <a:pt x="27922" y="5986"/>
                    <a:pt x="26440" y="6723"/>
                    <a:pt x="25368" y="8482"/>
                  </a:cubicBezTo>
                  <a:cubicBezTo>
                    <a:pt x="25811" y="2552"/>
                    <a:pt x="22815" y="1"/>
                    <a:pt x="19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563350" y="3419225"/>
              <a:ext cx="37425" cy="41075"/>
            </a:xfrm>
            <a:custGeom>
              <a:avLst/>
              <a:gdLst/>
              <a:ahLst/>
              <a:cxnLst/>
              <a:rect l="l" t="t" r="r" b="b"/>
              <a:pathLst>
                <a:path w="1497" h="1643" extrusionOk="0">
                  <a:moveTo>
                    <a:pt x="1390" y="0"/>
                  </a:moveTo>
                  <a:lnTo>
                    <a:pt x="1284" y="21"/>
                  </a:lnTo>
                  <a:cubicBezTo>
                    <a:pt x="1189" y="53"/>
                    <a:pt x="1104" y="74"/>
                    <a:pt x="1019" y="117"/>
                  </a:cubicBezTo>
                  <a:cubicBezTo>
                    <a:pt x="786" y="212"/>
                    <a:pt x="573" y="350"/>
                    <a:pt x="393" y="531"/>
                  </a:cubicBezTo>
                  <a:cubicBezTo>
                    <a:pt x="128" y="828"/>
                    <a:pt x="0" y="1231"/>
                    <a:pt x="53" y="1634"/>
                  </a:cubicBezTo>
                  <a:cubicBezTo>
                    <a:pt x="96" y="1640"/>
                    <a:pt x="138" y="1642"/>
                    <a:pt x="181" y="1642"/>
                  </a:cubicBezTo>
                  <a:cubicBezTo>
                    <a:pt x="223" y="1642"/>
                    <a:pt x="266" y="1640"/>
                    <a:pt x="308" y="1634"/>
                  </a:cubicBezTo>
                  <a:cubicBezTo>
                    <a:pt x="329" y="1518"/>
                    <a:pt x="372" y="1422"/>
                    <a:pt x="414" y="1316"/>
                  </a:cubicBezTo>
                  <a:cubicBezTo>
                    <a:pt x="510" y="1146"/>
                    <a:pt x="626" y="987"/>
                    <a:pt x="764" y="849"/>
                  </a:cubicBezTo>
                  <a:cubicBezTo>
                    <a:pt x="902" y="701"/>
                    <a:pt x="1051" y="563"/>
                    <a:pt x="1210" y="435"/>
                  </a:cubicBezTo>
                  <a:cubicBezTo>
                    <a:pt x="1274" y="382"/>
                    <a:pt x="1337" y="329"/>
                    <a:pt x="1412" y="287"/>
                  </a:cubicBezTo>
                  <a:lnTo>
                    <a:pt x="1497" y="223"/>
                  </a:lnTo>
                  <a:cubicBezTo>
                    <a:pt x="1475" y="138"/>
                    <a:pt x="1444" y="64"/>
                    <a:pt x="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589075" y="3443625"/>
              <a:ext cx="25750" cy="23825"/>
            </a:xfrm>
            <a:custGeom>
              <a:avLst/>
              <a:gdLst/>
              <a:ahLst/>
              <a:cxnLst/>
              <a:rect l="l" t="t" r="r" b="b"/>
              <a:pathLst>
                <a:path w="1030" h="953" extrusionOk="0">
                  <a:moveTo>
                    <a:pt x="956" y="0"/>
                  </a:moveTo>
                  <a:cubicBezTo>
                    <a:pt x="871" y="0"/>
                    <a:pt x="786" y="11"/>
                    <a:pt x="701" y="32"/>
                  </a:cubicBezTo>
                  <a:cubicBezTo>
                    <a:pt x="552" y="64"/>
                    <a:pt x="404" y="128"/>
                    <a:pt x="277" y="223"/>
                  </a:cubicBezTo>
                  <a:cubicBezTo>
                    <a:pt x="149" y="340"/>
                    <a:pt x="54" y="489"/>
                    <a:pt x="22" y="658"/>
                  </a:cubicBezTo>
                  <a:cubicBezTo>
                    <a:pt x="1" y="754"/>
                    <a:pt x="1" y="849"/>
                    <a:pt x="22" y="945"/>
                  </a:cubicBezTo>
                  <a:cubicBezTo>
                    <a:pt x="64" y="950"/>
                    <a:pt x="107" y="953"/>
                    <a:pt x="149" y="953"/>
                  </a:cubicBezTo>
                  <a:cubicBezTo>
                    <a:pt x="192" y="953"/>
                    <a:pt x="234" y="950"/>
                    <a:pt x="277" y="945"/>
                  </a:cubicBezTo>
                  <a:cubicBezTo>
                    <a:pt x="298" y="892"/>
                    <a:pt x="330" y="839"/>
                    <a:pt x="372" y="796"/>
                  </a:cubicBezTo>
                  <a:cubicBezTo>
                    <a:pt x="436" y="722"/>
                    <a:pt x="521" y="648"/>
                    <a:pt x="595" y="595"/>
                  </a:cubicBezTo>
                  <a:cubicBezTo>
                    <a:pt x="669" y="531"/>
                    <a:pt x="775" y="446"/>
                    <a:pt x="860" y="361"/>
                  </a:cubicBezTo>
                  <a:cubicBezTo>
                    <a:pt x="956" y="287"/>
                    <a:pt x="1030" y="234"/>
                    <a:pt x="1030" y="234"/>
                  </a:cubicBezTo>
                  <a:cubicBezTo>
                    <a:pt x="1019" y="149"/>
                    <a:pt x="988" y="64"/>
                    <a:pt x="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913525" y="3683600"/>
              <a:ext cx="61025" cy="12125"/>
            </a:xfrm>
            <a:custGeom>
              <a:avLst/>
              <a:gdLst/>
              <a:ahLst/>
              <a:cxnLst/>
              <a:rect l="l" t="t" r="r" b="b"/>
              <a:pathLst>
                <a:path w="2441" h="485" extrusionOk="0">
                  <a:moveTo>
                    <a:pt x="956" y="1"/>
                  </a:moveTo>
                  <a:cubicBezTo>
                    <a:pt x="648" y="1"/>
                    <a:pt x="340" y="15"/>
                    <a:pt x="32" y="47"/>
                  </a:cubicBezTo>
                  <a:cubicBezTo>
                    <a:pt x="0" y="132"/>
                    <a:pt x="0" y="217"/>
                    <a:pt x="32" y="302"/>
                  </a:cubicBezTo>
                  <a:cubicBezTo>
                    <a:pt x="414" y="387"/>
                    <a:pt x="807" y="450"/>
                    <a:pt x="1199" y="482"/>
                  </a:cubicBezTo>
                  <a:cubicBezTo>
                    <a:pt x="1271" y="484"/>
                    <a:pt x="1342" y="485"/>
                    <a:pt x="1414" y="485"/>
                  </a:cubicBezTo>
                  <a:cubicBezTo>
                    <a:pt x="1749" y="485"/>
                    <a:pt x="2088" y="466"/>
                    <a:pt x="2420" y="440"/>
                  </a:cubicBezTo>
                  <a:cubicBezTo>
                    <a:pt x="2441" y="355"/>
                    <a:pt x="2441" y="270"/>
                    <a:pt x="2420" y="185"/>
                  </a:cubicBezTo>
                  <a:cubicBezTo>
                    <a:pt x="2027" y="100"/>
                    <a:pt x="1634" y="36"/>
                    <a:pt x="1242" y="5"/>
                  </a:cubicBezTo>
                  <a:cubicBezTo>
                    <a:pt x="1147" y="2"/>
                    <a:pt x="1051" y="1"/>
                    <a:pt x="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920150" y="3656800"/>
              <a:ext cx="40075" cy="12325"/>
            </a:xfrm>
            <a:custGeom>
              <a:avLst/>
              <a:gdLst/>
              <a:ahLst/>
              <a:cxnLst/>
              <a:rect l="l" t="t" r="r" b="b"/>
              <a:pathLst>
                <a:path w="1603" h="493" extrusionOk="0">
                  <a:moveTo>
                    <a:pt x="669" y="0"/>
                  </a:moveTo>
                  <a:cubicBezTo>
                    <a:pt x="557" y="0"/>
                    <a:pt x="439" y="5"/>
                    <a:pt x="340" y="5"/>
                  </a:cubicBezTo>
                  <a:lnTo>
                    <a:pt x="75" y="5"/>
                  </a:lnTo>
                  <a:cubicBezTo>
                    <a:pt x="43" y="79"/>
                    <a:pt x="11" y="164"/>
                    <a:pt x="0" y="249"/>
                  </a:cubicBezTo>
                  <a:cubicBezTo>
                    <a:pt x="0" y="249"/>
                    <a:pt x="117" y="302"/>
                    <a:pt x="276" y="366"/>
                  </a:cubicBezTo>
                  <a:cubicBezTo>
                    <a:pt x="436" y="429"/>
                    <a:pt x="616" y="472"/>
                    <a:pt x="796" y="493"/>
                  </a:cubicBezTo>
                  <a:cubicBezTo>
                    <a:pt x="1062" y="482"/>
                    <a:pt x="1327" y="450"/>
                    <a:pt x="1592" y="387"/>
                  </a:cubicBezTo>
                  <a:cubicBezTo>
                    <a:pt x="1603" y="302"/>
                    <a:pt x="1603" y="217"/>
                    <a:pt x="1592" y="143"/>
                  </a:cubicBezTo>
                  <a:cubicBezTo>
                    <a:pt x="1338" y="79"/>
                    <a:pt x="1083" y="37"/>
                    <a:pt x="828" y="5"/>
                  </a:cubicBezTo>
                  <a:cubicBezTo>
                    <a:pt x="779" y="1"/>
                    <a:pt x="724" y="0"/>
                    <a:pt x="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84" name="Google Shape;984;p40"/>
          <p:cNvGrpSpPr/>
          <p:nvPr/>
        </p:nvGrpSpPr>
        <p:grpSpPr>
          <a:xfrm>
            <a:off x="10346218" y="1976882"/>
            <a:ext cx="2565500" cy="1143845"/>
            <a:chOff x="7624716" y="2969549"/>
            <a:chExt cx="1288247" cy="574373"/>
          </a:xfrm>
        </p:grpSpPr>
        <p:sp>
          <p:nvSpPr>
            <p:cNvPr id="985" name="Google Shape;985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91" name="Google Shape;991;p40"/>
          <p:cNvGrpSpPr/>
          <p:nvPr/>
        </p:nvGrpSpPr>
        <p:grpSpPr>
          <a:xfrm flipH="1">
            <a:off x="1845977" y="6138016"/>
            <a:ext cx="1759401" cy="784517"/>
            <a:chOff x="7624716" y="2969549"/>
            <a:chExt cx="1288247" cy="574373"/>
          </a:xfrm>
        </p:grpSpPr>
        <p:sp>
          <p:nvSpPr>
            <p:cNvPr id="992" name="Google Shape;992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98" name="Google Shape;998;p40"/>
          <p:cNvGrpSpPr/>
          <p:nvPr/>
        </p:nvGrpSpPr>
        <p:grpSpPr>
          <a:xfrm flipH="1">
            <a:off x="8061310" y="6073483"/>
            <a:ext cx="1759401" cy="784517"/>
            <a:chOff x="7624716" y="2969549"/>
            <a:chExt cx="1288247" cy="574373"/>
          </a:xfrm>
        </p:grpSpPr>
        <p:sp>
          <p:nvSpPr>
            <p:cNvPr id="999" name="Google Shape;999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05" name="Google Shape;1005;p40"/>
          <p:cNvSpPr/>
          <p:nvPr/>
        </p:nvSpPr>
        <p:spPr>
          <a:xfrm>
            <a:off x="9862534" y="31917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6" name="Google Shape;1006;p40"/>
          <p:cNvSpPr/>
          <p:nvPr/>
        </p:nvSpPr>
        <p:spPr>
          <a:xfrm>
            <a:off x="785000" y="1409268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7" name="Google Shape;1007;p40"/>
          <p:cNvSpPr/>
          <p:nvPr/>
        </p:nvSpPr>
        <p:spPr>
          <a:xfrm>
            <a:off x="6368867" y="577434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8" name="Google Shape;1008;p40"/>
          <p:cNvSpPr/>
          <p:nvPr/>
        </p:nvSpPr>
        <p:spPr>
          <a:xfrm>
            <a:off x="9092934" y="12248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9" name="Google Shape;1009;p40"/>
          <p:cNvSpPr/>
          <p:nvPr/>
        </p:nvSpPr>
        <p:spPr>
          <a:xfrm>
            <a:off x="10071634" y="6438052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10" name="Google Shape;1010;p40"/>
          <p:cNvSpPr txBox="1">
            <a:spLocks noGrp="1"/>
          </p:cNvSpPr>
          <p:nvPr>
            <p:ph type="subTitle" idx="1"/>
          </p:nvPr>
        </p:nvSpPr>
        <p:spPr>
          <a:xfrm>
            <a:off x="4475000" y="2663243"/>
            <a:ext cx="32420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1" name="Google Shape;1011;p40"/>
          <p:cNvSpPr txBox="1">
            <a:spLocks noGrp="1"/>
          </p:cNvSpPr>
          <p:nvPr>
            <p:ph type="subTitle" idx="2"/>
          </p:nvPr>
        </p:nvSpPr>
        <p:spPr>
          <a:xfrm>
            <a:off x="7185600" y="4543652"/>
            <a:ext cx="3510800" cy="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2" name="Google Shape;1012;p40"/>
          <p:cNvSpPr txBox="1">
            <a:spLocks noGrp="1"/>
          </p:cNvSpPr>
          <p:nvPr>
            <p:ph type="title" hasCustomPrompt="1"/>
          </p:nvPr>
        </p:nvSpPr>
        <p:spPr>
          <a:xfrm>
            <a:off x="2438667" y="1551852"/>
            <a:ext cx="73148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8666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3" name="Google Shape;1013;p40"/>
          <p:cNvSpPr txBox="1">
            <a:spLocks noGrp="1"/>
          </p:cNvSpPr>
          <p:nvPr>
            <p:ph type="title" idx="3" hasCustomPrompt="1"/>
          </p:nvPr>
        </p:nvSpPr>
        <p:spPr>
          <a:xfrm>
            <a:off x="6641000" y="3806052"/>
            <a:ext cx="46000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4" name="Google Shape;1014;p40"/>
          <p:cNvSpPr txBox="1">
            <a:spLocks noGrp="1"/>
          </p:cNvSpPr>
          <p:nvPr>
            <p:ph type="subTitle" idx="4"/>
          </p:nvPr>
        </p:nvSpPr>
        <p:spPr>
          <a:xfrm>
            <a:off x="1298400" y="4640852"/>
            <a:ext cx="39056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5" name="Google Shape;1015;p40"/>
          <p:cNvSpPr txBox="1">
            <a:spLocks noGrp="1"/>
          </p:cNvSpPr>
          <p:nvPr>
            <p:ph type="title" idx="5" hasCustomPrompt="1"/>
          </p:nvPr>
        </p:nvSpPr>
        <p:spPr>
          <a:xfrm>
            <a:off x="951200" y="3806052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5_1_1">
    <p:bg>
      <p:bgPr>
        <a:solidFill>
          <a:schemeClr val="lt2"/>
        </a:solidFill>
        <a:effectLst/>
      </p:bgPr>
    </p:bg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41"/>
          <p:cNvGrpSpPr/>
          <p:nvPr/>
        </p:nvGrpSpPr>
        <p:grpSpPr>
          <a:xfrm>
            <a:off x="-618436" y="385767"/>
            <a:ext cx="13337487" cy="6472232"/>
            <a:chOff x="-463827" y="289325"/>
            <a:chExt cx="10003115" cy="4854174"/>
          </a:xfrm>
        </p:grpSpPr>
        <p:grpSp>
          <p:nvGrpSpPr>
            <p:cNvPr id="1018" name="Google Shape;1018;p41"/>
            <p:cNvGrpSpPr/>
            <p:nvPr/>
          </p:nvGrpSpPr>
          <p:grpSpPr>
            <a:xfrm flipH="1">
              <a:off x="7838375" y="427655"/>
              <a:ext cx="1700914" cy="563757"/>
              <a:chOff x="223350" y="3354150"/>
              <a:chExt cx="1111200" cy="368300"/>
            </a:xfrm>
          </p:grpSpPr>
          <p:sp>
            <p:nvSpPr>
              <p:cNvPr id="1019" name="Google Shape;1019;p41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0" name="Google Shape;1020;p41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1" name="Google Shape;1021;p41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2" name="Google Shape;1022;p41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3" name="Google Shape;1023;p41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24" name="Google Shape;1024;p41"/>
            <p:cNvGrpSpPr/>
            <p:nvPr/>
          </p:nvGrpSpPr>
          <p:grpSpPr>
            <a:xfrm flipH="1">
              <a:off x="-463827" y="3872261"/>
              <a:ext cx="1924125" cy="857884"/>
              <a:chOff x="7624716" y="2969549"/>
              <a:chExt cx="1288247" cy="574373"/>
            </a:xfrm>
          </p:grpSpPr>
          <p:sp>
            <p:nvSpPr>
              <p:cNvPr id="1025" name="Google Shape;1025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6" name="Google Shape;1026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7" name="Google Shape;1027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8" name="Google Shape;1028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9" name="Google Shape;1029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0" name="Google Shape;1030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31" name="Google Shape;1031;p41"/>
            <p:cNvGrpSpPr/>
            <p:nvPr/>
          </p:nvGrpSpPr>
          <p:grpSpPr>
            <a:xfrm>
              <a:off x="178153" y="289337"/>
              <a:ext cx="1319551" cy="588388"/>
              <a:chOff x="7624716" y="2969549"/>
              <a:chExt cx="1288247" cy="574373"/>
            </a:xfrm>
          </p:grpSpPr>
          <p:sp>
            <p:nvSpPr>
              <p:cNvPr id="1032" name="Google Shape;1032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3" name="Google Shape;1033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4" name="Google Shape;1034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5" name="Google Shape;1035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6" name="Google Shape;1036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7" name="Google Shape;1037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38" name="Google Shape;1038;p41"/>
            <p:cNvGrpSpPr/>
            <p:nvPr/>
          </p:nvGrpSpPr>
          <p:grpSpPr>
            <a:xfrm>
              <a:off x="7561603" y="4555112"/>
              <a:ext cx="1319551" cy="588388"/>
              <a:chOff x="7624716" y="2969549"/>
              <a:chExt cx="1288247" cy="574373"/>
            </a:xfrm>
          </p:grpSpPr>
          <p:sp>
            <p:nvSpPr>
              <p:cNvPr id="1039" name="Google Shape;1039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0" name="Google Shape;1040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1" name="Google Shape;1041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2" name="Google Shape;1042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3" name="Google Shape;1043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4" name="Google Shape;1044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45" name="Google Shape;1045;p41"/>
            <p:cNvSpPr/>
            <p:nvPr/>
          </p:nvSpPr>
          <p:spPr>
            <a:xfrm flipH="1">
              <a:off x="6374462" y="2483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6" name="Google Shape;1046;p41"/>
            <p:cNvSpPr/>
            <p:nvPr/>
          </p:nvSpPr>
          <p:spPr>
            <a:xfrm flipH="1">
              <a:off x="690912" y="4815313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7" name="Google Shape;1047;p41"/>
            <p:cNvSpPr/>
            <p:nvPr/>
          </p:nvSpPr>
          <p:spPr>
            <a:xfrm flipH="1">
              <a:off x="1225137" y="2893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8" name="Google Shape;1048;p41"/>
            <p:cNvSpPr/>
            <p:nvPr/>
          </p:nvSpPr>
          <p:spPr>
            <a:xfrm flipH="1">
              <a:off x="3337837" y="3733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9" name="Google Shape;1049;p41"/>
            <p:cNvSpPr/>
            <p:nvPr/>
          </p:nvSpPr>
          <p:spPr>
            <a:xfrm flipH="1">
              <a:off x="3386187" y="34884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0" name="Google Shape;1050;p41"/>
            <p:cNvSpPr/>
            <p:nvPr/>
          </p:nvSpPr>
          <p:spPr>
            <a:xfrm flipH="1">
              <a:off x="4132462" y="40483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1" name="Google Shape;1051;p41"/>
            <p:cNvSpPr/>
            <p:nvPr/>
          </p:nvSpPr>
          <p:spPr>
            <a:xfrm flipH="1">
              <a:off x="1497712" y="48327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52" name="Google Shape;1052;p41"/>
          <p:cNvSpPr/>
          <p:nvPr/>
        </p:nvSpPr>
        <p:spPr>
          <a:xfrm flipH="1">
            <a:off x="8107216" y="3030101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53" name="Google Shape;1053;p41"/>
          <p:cNvSpPr txBox="1">
            <a:spLocks noGrp="1"/>
          </p:cNvSpPr>
          <p:nvPr>
            <p:ph type="subTitle" idx="1"/>
          </p:nvPr>
        </p:nvSpPr>
        <p:spPr>
          <a:xfrm>
            <a:off x="7323367" y="45639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4" name="Google Shape;1054;p41"/>
          <p:cNvSpPr txBox="1">
            <a:spLocks noGrp="1"/>
          </p:cNvSpPr>
          <p:nvPr>
            <p:ph type="title" hasCustomPrompt="1"/>
          </p:nvPr>
        </p:nvSpPr>
        <p:spPr>
          <a:xfrm>
            <a:off x="6640900" y="37291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33" b="0">
                <a:solidFill>
                  <a:schemeClr val="accent6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5" name="Google Shape;1055;p41"/>
          <p:cNvSpPr txBox="1">
            <a:spLocks noGrp="1"/>
          </p:cNvSpPr>
          <p:nvPr>
            <p:ph type="subTitle" idx="2"/>
          </p:nvPr>
        </p:nvSpPr>
        <p:spPr>
          <a:xfrm>
            <a:off x="1633533" y="45639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6" name="Google Shape;1056;p41"/>
          <p:cNvSpPr txBox="1">
            <a:spLocks noGrp="1"/>
          </p:cNvSpPr>
          <p:nvPr>
            <p:ph type="title" idx="3" hasCustomPrompt="1"/>
          </p:nvPr>
        </p:nvSpPr>
        <p:spPr>
          <a:xfrm>
            <a:off x="951100" y="37291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7" name="Google Shape;1057;p41"/>
          <p:cNvSpPr txBox="1">
            <a:spLocks noGrp="1"/>
          </p:cNvSpPr>
          <p:nvPr>
            <p:ph type="subTitle" idx="4"/>
          </p:nvPr>
        </p:nvSpPr>
        <p:spPr>
          <a:xfrm>
            <a:off x="7323367" y="22521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8" name="Google Shape;1058;p41"/>
          <p:cNvSpPr txBox="1">
            <a:spLocks noGrp="1"/>
          </p:cNvSpPr>
          <p:nvPr>
            <p:ph type="title" idx="5" hasCustomPrompt="1"/>
          </p:nvPr>
        </p:nvSpPr>
        <p:spPr>
          <a:xfrm>
            <a:off x="6640900" y="14173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9" name="Google Shape;1059;p41"/>
          <p:cNvSpPr txBox="1">
            <a:spLocks noGrp="1"/>
          </p:cNvSpPr>
          <p:nvPr>
            <p:ph type="subTitle" idx="6"/>
          </p:nvPr>
        </p:nvSpPr>
        <p:spPr>
          <a:xfrm>
            <a:off x="1633467" y="22521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0" name="Google Shape;1060;p41"/>
          <p:cNvSpPr txBox="1">
            <a:spLocks noGrp="1"/>
          </p:cNvSpPr>
          <p:nvPr>
            <p:ph type="title" idx="7" hasCustomPrompt="1"/>
          </p:nvPr>
        </p:nvSpPr>
        <p:spPr>
          <a:xfrm>
            <a:off x="951100" y="14173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CUSTOM_5_1_1_1">
    <p:bg>
      <p:bgPr>
        <a:solidFill>
          <a:schemeClr val="lt2"/>
        </a:solidFill>
        <a:effectLst/>
      </p:bgPr>
    </p:bg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42"/>
          <p:cNvGrpSpPr/>
          <p:nvPr/>
        </p:nvGrpSpPr>
        <p:grpSpPr>
          <a:xfrm>
            <a:off x="396900" y="290100"/>
            <a:ext cx="11432355" cy="6341231"/>
            <a:chOff x="297675" y="217575"/>
            <a:chExt cx="8574266" cy="4755923"/>
          </a:xfrm>
        </p:grpSpPr>
        <p:grpSp>
          <p:nvGrpSpPr>
            <p:cNvPr id="1063" name="Google Shape;1063;p42"/>
            <p:cNvGrpSpPr/>
            <p:nvPr/>
          </p:nvGrpSpPr>
          <p:grpSpPr>
            <a:xfrm>
              <a:off x="7919547" y="4548861"/>
              <a:ext cx="952392" cy="424637"/>
              <a:chOff x="5619575" y="1256925"/>
              <a:chExt cx="665450" cy="296700"/>
            </a:xfrm>
          </p:grpSpPr>
          <p:sp>
            <p:nvSpPr>
              <p:cNvPr id="1064" name="Google Shape;1064;p42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5" name="Google Shape;1065;p42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6" name="Google Shape;1066;p42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7" name="Google Shape;1067;p42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8" name="Google Shape;1068;p42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9" name="Google Shape;1069;p42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0" name="Google Shape;1070;p42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1" name="Google Shape;1071;p42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2" name="Google Shape;1072;p42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73" name="Google Shape;1073;p42"/>
            <p:cNvGrpSpPr/>
            <p:nvPr/>
          </p:nvGrpSpPr>
          <p:grpSpPr>
            <a:xfrm>
              <a:off x="880890" y="787051"/>
              <a:ext cx="952442" cy="427645"/>
              <a:chOff x="3672600" y="1165825"/>
              <a:chExt cx="557375" cy="250275"/>
            </a:xfrm>
          </p:grpSpPr>
          <p:sp>
            <p:nvSpPr>
              <p:cNvPr id="1074" name="Google Shape;1074;p42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5" name="Google Shape;1075;p42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6" name="Google Shape;1076;p42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7" name="Google Shape;1077;p42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8" name="Google Shape;1078;p42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9" name="Google Shape;1079;p42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0" name="Google Shape;1080;p42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81" name="Google Shape;1081;p42"/>
            <p:cNvSpPr/>
            <p:nvPr/>
          </p:nvSpPr>
          <p:spPr>
            <a:xfrm>
              <a:off x="7192500" y="1077500"/>
              <a:ext cx="552475" cy="137200"/>
            </a:xfrm>
            <a:custGeom>
              <a:avLst/>
              <a:gdLst/>
              <a:ahLst/>
              <a:cxnLst/>
              <a:rect l="l" t="t" r="r" b="b"/>
              <a:pathLst>
                <a:path w="22099" h="5488" extrusionOk="0">
                  <a:moveTo>
                    <a:pt x="6388" y="1"/>
                  </a:moveTo>
                  <a:cubicBezTo>
                    <a:pt x="4389" y="1"/>
                    <a:pt x="2081" y="814"/>
                    <a:pt x="0" y="1820"/>
                  </a:cubicBezTo>
                  <a:cubicBezTo>
                    <a:pt x="816" y="1647"/>
                    <a:pt x="1653" y="1563"/>
                    <a:pt x="2495" y="1563"/>
                  </a:cubicBezTo>
                  <a:cubicBezTo>
                    <a:pt x="5313" y="1563"/>
                    <a:pt x="8180" y="2502"/>
                    <a:pt x="10454" y="4189"/>
                  </a:cubicBezTo>
                  <a:cubicBezTo>
                    <a:pt x="10416" y="4822"/>
                    <a:pt x="10750" y="5488"/>
                    <a:pt x="11091" y="5488"/>
                  </a:cubicBezTo>
                  <a:cubicBezTo>
                    <a:pt x="11289" y="5488"/>
                    <a:pt x="11489" y="5263"/>
                    <a:pt x="11621" y="4677"/>
                  </a:cubicBezTo>
                  <a:cubicBezTo>
                    <a:pt x="11656" y="4522"/>
                    <a:pt x="11656" y="4356"/>
                    <a:pt x="11621" y="4201"/>
                  </a:cubicBezTo>
                  <a:cubicBezTo>
                    <a:pt x="13907" y="2502"/>
                    <a:pt x="16788" y="1568"/>
                    <a:pt x="19614" y="1568"/>
                  </a:cubicBezTo>
                  <a:cubicBezTo>
                    <a:pt x="20452" y="1568"/>
                    <a:pt x="21286" y="1651"/>
                    <a:pt x="22098" y="1820"/>
                  </a:cubicBezTo>
                  <a:cubicBezTo>
                    <a:pt x="20017" y="814"/>
                    <a:pt x="17712" y="1"/>
                    <a:pt x="15714" y="1"/>
                  </a:cubicBezTo>
                  <a:cubicBezTo>
                    <a:pt x="13666" y="1"/>
                    <a:pt x="11940" y="856"/>
                    <a:pt x="11109" y="3236"/>
                  </a:cubicBezTo>
                  <a:cubicBezTo>
                    <a:pt x="11085" y="3225"/>
                    <a:pt x="11073" y="3213"/>
                    <a:pt x="11061" y="3201"/>
                  </a:cubicBezTo>
                  <a:cubicBezTo>
                    <a:pt x="11058" y="3199"/>
                    <a:pt x="11054" y="3198"/>
                    <a:pt x="11051" y="3198"/>
                  </a:cubicBezTo>
                  <a:cubicBezTo>
                    <a:pt x="11031" y="3198"/>
                    <a:pt x="11010" y="3226"/>
                    <a:pt x="10990" y="3236"/>
                  </a:cubicBezTo>
                  <a:cubicBezTo>
                    <a:pt x="10164" y="856"/>
                    <a:pt x="8438" y="1"/>
                    <a:pt x="6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6461875" y="858750"/>
              <a:ext cx="483425" cy="120050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3" name="Google Shape;1083;p42"/>
            <p:cNvGrpSpPr/>
            <p:nvPr/>
          </p:nvGrpSpPr>
          <p:grpSpPr>
            <a:xfrm>
              <a:off x="410550" y="4501238"/>
              <a:ext cx="234275" cy="205725"/>
              <a:chOff x="620900" y="1673525"/>
              <a:chExt cx="234275" cy="205725"/>
            </a:xfrm>
          </p:grpSpPr>
          <p:sp>
            <p:nvSpPr>
              <p:cNvPr id="1084" name="Google Shape;1084;p42"/>
              <p:cNvSpPr/>
              <p:nvPr/>
            </p:nvSpPr>
            <p:spPr>
              <a:xfrm>
                <a:off x="701600" y="1789900"/>
                <a:ext cx="15357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3574" extrusionOk="0">
                    <a:moveTo>
                      <a:pt x="5869" y="1"/>
                    </a:moveTo>
                    <a:cubicBezTo>
                      <a:pt x="5869" y="1"/>
                      <a:pt x="3964" y="679"/>
                      <a:pt x="2785" y="1275"/>
                    </a:cubicBezTo>
                    <a:cubicBezTo>
                      <a:pt x="1666" y="1882"/>
                      <a:pt x="47" y="3072"/>
                      <a:pt x="47" y="3072"/>
                    </a:cubicBezTo>
                    <a:cubicBezTo>
                      <a:pt x="0" y="3119"/>
                      <a:pt x="214" y="3573"/>
                      <a:pt x="291" y="3573"/>
                    </a:cubicBezTo>
                    <a:cubicBezTo>
                      <a:pt x="293" y="3573"/>
                      <a:pt x="295" y="3573"/>
                      <a:pt x="297" y="3572"/>
                    </a:cubicBezTo>
                    <a:cubicBezTo>
                      <a:pt x="297" y="3572"/>
                      <a:pt x="2166" y="2822"/>
                      <a:pt x="3309" y="2215"/>
                    </a:cubicBezTo>
                    <a:cubicBezTo>
                      <a:pt x="4440" y="1644"/>
                      <a:pt x="6095" y="513"/>
                      <a:pt x="6095" y="513"/>
                    </a:cubicBezTo>
                    <a:cubicBezTo>
                      <a:pt x="6143" y="453"/>
                      <a:pt x="5952" y="24"/>
                      <a:pt x="5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5" name="Google Shape;1085;p42"/>
              <p:cNvSpPr/>
              <p:nvPr/>
            </p:nvSpPr>
            <p:spPr>
              <a:xfrm>
                <a:off x="662275" y="1743475"/>
                <a:ext cx="1313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620" extrusionOk="0">
                    <a:moveTo>
                      <a:pt x="4942" y="0"/>
                    </a:moveTo>
                    <a:lnTo>
                      <a:pt x="4060" y="298"/>
                    </a:lnTo>
                    <a:cubicBezTo>
                      <a:pt x="3584" y="476"/>
                      <a:pt x="2917" y="607"/>
                      <a:pt x="2441" y="810"/>
                    </a:cubicBezTo>
                    <a:cubicBezTo>
                      <a:pt x="1953" y="1012"/>
                      <a:pt x="1334" y="1262"/>
                      <a:pt x="858" y="1596"/>
                    </a:cubicBezTo>
                    <a:lnTo>
                      <a:pt x="36" y="2143"/>
                    </a:lnTo>
                    <a:cubicBezTo>
                      <a:pt x="1" y="2179"/>
                      <a:pt x="256" y="2620"/>
                      <a:pt x="319" y="2620"/>
                    </a:cubicBezTo>
                    <a:cubicBezTo>
                      <a:pt x="320" y="2620"/>
                      <a:pt x="321" y="2620"/>
                      <a:pt x="322" y="2620"/>
                    </a:cubicBezTo>
                    <a:lnTo>
                      <a:pt x="1203" y="2334"/>
                    </a:lnTo>
                    <a:cubicBezTo>
                      <a:pt x="1667" y="2143"/>
                      <a:pt x="2346" y="2012"/>
                      <a:pt x="2810" y="1822"/>
                    </a:cubicBezTo>
                    <a:cubicBezTo>
                      <a:pt x="3310" y="1608"/>
                      <a:pt x="3941" y="1346"/>
                      <a:pt x="4406" y="1036"/>
                    </a:cubicBezTo>
                    <a:cubicBezTo>
                      <a:pt x="4870" y="726"/>
                      <a:pt x="5227" y="488"/>
                      <a:pt x="5227" y="488"/>
                    </a:cubicBezTo>
                    <a:cubicBezTo>
                      <a:pt x="5251" y="429"/>
                      <a:pt x="5013" y="24"/>
                      <a:pt x="49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6" name="Google Shape;1086;p42"/>
              <p:cNvSpPr/>
              <p:nvPr/>
            </p:nvSpPr>
            <p:spPr>
              <a:xfrm>
                <a:off x="620900" y="1673525"/>
                <a:ext cx="10242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1982" extrusionOk="0">
                    <a:moveTo>
                      <a:pt x="3822" y="0"/>
                    </a:moveTo>
                    <a:lnTo>
                      <a:pt x="3144" y="143"/>
                    </a:lnTo>
                    <a:cubicBezTo>
                      <a:pt x="2715" y="226"/>
                      <a:pt x="2298" y="346"/>
                      <a:pt x="1882" y="488"/>
                    </a:cubicBezTo>
                    <a:cubicBezTo>
                      <a:pt x="1477" y="655"/>
                      <a:pt x="1084" y="857"/>
                      <a:pt x="715" y="1084"/>
                    </a:cubicBezTo>
                    <a:cubicBezTo>
                      <a:pt x="465" y="1227"/>
                      <a:pt x="239" y="1381"/>
                      <a:pt x="24" y="1572"/>
                    </a:cubicBezTo>
                    <a:cubicBezTo>
                      <a:pt x="0" y="1608"/>
                      <a:pt x="143" y="1691"/>
                      <a:pt x="239" y="1774"/>
                    </a:cubicBezTo>
                    <a:cubicBezTo>
                      <a:pt x="334" y="1858"/>
                      <a:pt x="417" y="1953"/>
                      <a:pt x="429" y="1953"/>
                    </a:cubicBezTo>
                    <a:cubicBezTo>
                      <a:pt x="397" y="1973"/>
                      <a:pt x="394" y="1981"/>
                      <a:pt x="411" y="1981"/>
                    </a:cubicBezTo>
                    <a:cubicBezTo>
                      <a:pt x="467" y="1981"/>
                      <a:pt x="736" y="1900"/>
                      <a:pt x="1024" y="1846"/>
                    </a:cubicBezTo>
                    <a:cubicBezTo>
                      <a:pt x="1453" y="1750"/>
                      <a:pt x="1870" y="1631"/>
                      <a:pt x="2275" y="1489"/>
                    </a:cubicBezTo>
                    <a:cubicBezTo>
                      <a:pt x="2679" y="1322"/>
                      <a:pt x="3072" y="1119"/>
                      <a:pt x="3441" y="893"/>
                    </a:cubicBezTo>
                    <a:cubicBezTo>
                      <a:pt x="3799" y="691"/>
                      <a:pt x="4060" y="488"/>
                      <a:pt x="4060" y="488"/>
                    </a:cubicBezTo>
                    <a:cubicBezTo>
                      <a:pt x="4096" y="441"/>
                      <a:pt x="3882" y="24"/>
                      <a:pt x="3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87" name="Google Shape;1087;p42"/>
            <p:cNvSpPr/>
            <p:nvPr/>
          </p:nvSpPr>
          <p:spPr>
            <a:xfrm>
              <a:off x="6767225" y="1088125"/>
              <a:ext cx="263757" cy="65499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8" name="Google Shape;1088;p42"/>
            <p:cNvGrpSpPr/>
            <p:nvPr/>
          </p:nvGrpSpPr>
          <p:grpSpPr>
            <a:xfrm>
              <a:off x="297675" y="217575"/>
              <a:ext cx="238525" cy="195026"/>
              <a:chOff x="3873700" y="3752875"/>
              <a:chExt cx="238525" cy="195026"/>
            </a:xfrm>
          </p:grpSpPr>
          <p:sp>
            <p:nvSpPr>
              <p:cNvPr id="1089" name="Google Shape;1089;p42"/>
              <p:cNvSpPr/>
              <p:nvPr/>
            </p:nvSpPr>
            <p:spPr>
              <a:xfrm>
                <a:off x="3873700" y="3878263"/>
                <a:ext cx="58019" cy="69638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3716" extrusionOk="0">
                    <a:moveTo>
                      <a:pt x="487" y="1"/>
                    </a:moveTo>
                    <a:cubicBezTo>
                      <a:pt x="441" y="1"/>
                      <a:pt x="1" y="430"/>
                      <a:pt x="24" y="477"/>
                    </a:cubicBezTo>
                    <a:cubicBezTo>
                      <a:pt x="24" y="477"/>
                      <a:pt x="596" y="1620"/>
                      <a:pt x="1108" y="2216"/>
                    </a:cubicBezTo>
                    <a:cubicBezTo>
                      <a:pt x="1572" y="2859"/>
                      <a:pt x="2536" y="3716"/>
                      <a:pt x="2536" y="3716"/>
                    </a:cubicBezTo>
                    <a:cubicBezTo>
                      <a:pt x="2751" y="3633"/>
                      <a:pt x="2929" y="3502"/>
                      <a:pt x="3096" y="3347"/>
                    </a:cubicBezTo>
                    <a:cubicBezTo>
                      <a:pt x="3096" y="3347"/>
                      <a:pt x="2620" y="2121"/>
                      <a:pt x="2131" y="1430"/>
                    </a:cubicBezTo>
                    <a:cubicBezTo>
                      <a:pt x="1572" y="787"/>
                      <a:pt x="488" y="1"/>
                      <a:pt x="488" y="1"/>
                    </a:cubicBezTo>
                    <a:cubicBezTo>
                      <a:pt x="488" y="1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0" name="Google Shape;1090;p42"/>
              <p:cNvSpPr/>
              <p:nvPr/>
            </p:nvSpPr>
            <p:spPr>
              <a:xfrm>
                <a:off x="3879791" y="3782578"/>
                <a:ext cx="113508" cy="145066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7741" extrusionOk="0">
                    <a:moveTo>
                      <a:pt x="572" y="1"/>
                    </a:moveTo>
                    <a:cubicBezTo>
                      <a:pt x="439" y="1"/>
                      <a:pt x="0" y="259"/>
                      <a:pt x="32" y="345"/>
                    </a:cubicBezTo>
                    <a:lnTo>
                      <a:pt x="747" y="1821"/>
                    </a:lnTo>
                    <a:cubicBezTo>
                      <a:pt x="1211" y="2714"/>
                      <a:pt x="1735" y="3571"/>
                      <a:pt x="2307" y="4405"/>
                    </a:cubicBezTo>
                    <a:cubicBezTo>
                      <a:pt x="2890" y="5107"/>
                      <a:pt x="3628" y="6012"/>
                      <a:pt x="4342" y="6631"/>
                    </a:cubicBezTo>
                    <a:lnTo>
                      <a:pt x="5569" y="7738"/>
                    </a:lnTo>
                    <a:cubicBezTo>
                      <a:pt x="5573" y="7740"/>
                      <a:pt x="5578" y="7741"/>
                      <a:pt x="5583" y="7741"/>
                    </a:cubicBezTo>
                    <a:cubicBezTo>
                      <a:pt x="5697" y="7741"/>
                      <a:pt x="6056" y="7376"/>
                      <a:pt x="6045" y="7262"/>
                    </a:cubicBezTo>
                    <a:cubicBezTo>
                      <a:pt x="6045" y="7262"/>
                      <a:pt x="5628" y="6703"/>
                      <a:pt x="5069" y="5976"/>
                    </a:cubicBezTo>
                    <a:cubicBezTo>
                      <a:pt x="4485" y="5286"/>
                      <a:pt x="3902" y="4298"/>
                      <a:pt x="3342" y="3631"/>
                    </a:cubicBezTo>
                    <a:lnTo>
                      <a:pt x="604" y="11"/>
                    </a:lnTo>
                    <a:cubicBezTo>
                      <a:pt x="598" y="4"/>
                      <a:pt x="587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1" name="Google Shape;1091;p42"/>
              <p:cNvSpPr/>
              <p:nvPr/>
            </p:nvSpPr>
            <p:spPr>
              <a:xfrm>
                <a:off x="3990620" y="3818427"/>
                <a:ext cx="57569" cy="6879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71" extrusionOk="0">
                    <a:moveTo>
                      <a:pt x="628" y="1"/>
                    </a:moveTo>
                    <a:cubicBezTo>
                      <a:pt x="529" y="1"/>
                      <a:pt x="0" y="126"/>
                      <a:pt x="0" y="170"/>
                    </a:cubicBezTo>
                    <a:lnTo>
                      <a:pt x="24" y="408"/>
                    </a:lnTo>
                    <a:cubicBezTo>
                      <a:pt x="36" y="611"/>
                      <a:pt x="72" y="813"/>
                      <a:pt x="131" y="1003"/>
                    </a:cubicBezTo>
                    <a:cubicBezTo>
                      <a:pt x="262" y="1504"/>
                      <a:pt x="488" y="1980"/>
                      <a:pt x="798" y="2385"/>
                    </a:cubicBezTo>
                    <a:cubicBezTo>
                      <a:pt x="1131" y="2766"/>
                      <a:pt x="1536" y="3075"/>
                      <a:pt x="1977" y="3313"/>
                    </a:cubicBezTo>
                    <a:cubicBezTo>
                      <a:pt x="2203" y="3456"/>
                      <a:pt x="2453" y="3575"/>
                      <a:pt x="2703" y="3670"/>
                    </a:cubicBezTo>
                    <a:cubicBezTo>
                      <a:pt x="2762" y="3659"/>
                      <a:pt x="3072" y="3194"/>
                      <a:pt x="3072" y="3111"/>
                    </a:cubicBezTo>
                    <a:cubicBezTo>
                      <a:pt x="3072" y="3111"/>
                      <a:pt x="2870" y="2861"/>
                      <a:pt x="2596" y="2551"/>
                    </a:cubicBezTo>
                    <a:cubicBezTo>
                      <a:pt x="2322" y="2254"/>
                      <a:pt x="2036" y="1849"/>
                      <a:pt x="1798" y="1563"/>
                    </a:cubicBezTo>
                    <a:cubicBezTo>
                      <a:pt x="1572" y="1265"/>
                      <a:pt x="1226" y="932"/>
                      <a:pt x="1024" y="599"/>
                    </a:cubicBezTo>
                    <a:cubicBezTo>
                      <a:pt x="917" y="468"/>
                      <a:pt x="834" y="325"/>
                      <a:pt x="750" y="182"/>
                    </a:cubicBezTo>
                    <a:lnTo>
                      <a:pt x="643" y="3"/>
                    </a:lnTo>
                    <a:cubicBezTo>
                      <a:pt x="641" y="2"/>
                      <a:pt x="636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2" name="Google Shape;1092;p42"/>
              <p:cNvSpPr/>
              <p:nvPr/>
            </p:nvSpPr>
            <p:spPr>
              <a:xfrm>
                <a:off x="4062020" y="3752875"/>
                <a:ext cx="50204" cy="56913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037" extrusionOk="0">
                    <a:moveTo>
                      <a:pt x="476" y="1"/>
                    </a:moveTo>
                    <a:cubicBezTo>
                      <a:pt x="298" y="132"/>
                      <a:pt x="131" y="299"/>
                      <a:pt x="0" y="477"/>
                    </a:cubicBezTo>
                    <a:cubicBezTo>
                      <a:pt x="0" y="477"/>
                      <a:pt x="429" y="1442"/>
                      <a:pt x="834" y="1930"/>
                    </a:cubicBezTo>
                    <a:cubicBezTo>
                      <a:pt x="1286" y="2454"/>
                      <a:pt x="2191" y="3037"/>
                      <a:pt x="2191" y="3037"/>
                    </a:cubicBezTo>
                    <a:cubicBezTo>
                      <a:pt x="2381" y="2906"/>
                      <a:pt x="2536" y="2751"/>
                      <a:pt x="2679" y="2573"/>
                    </a:cubicBezTo>
                    <a:cubicBezTo>
                      <a:pt x="2679" y="2573"/>
                      <a:pt x="2250" y="1596"/>
                      <a:pt x="1846" y="1120"/>
                    </a:cubicBezTo>
                    <a:cubicBezTo>
                      <a:pt x="1393" y="596"/>
                      <a:pt x="476" y="1"/>
                      <a:pt x="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93" name="Google Shape;1093;p42"/>
            <p:cNvGrpSpPr/>
            <p:nvPr/>
          </p:nvGrpSpPr>
          <p:grpSpPr>
            <a:xfrm>
              <a:off x="8633417" y="700288"/>
              <a:ext cx="238524" cy="158470"/>
              <a:chOff x="2315750" y="1194525"/>
              <a:chExt cx="170875" cy="113525"/>
            </a:xfrm>
          </p:grpSpPr>
          <p:sp>
            <p:nvSpPr>
              <p:cNvPr id="1094" name="Google Shape;1094;p42"/>
              <p:cNvSpPr/>
              <p:nvPr/>
            </p:nvSpPr>
            <p:spPr>
              <a:xfrm>
                <a:off x="2315750" y="1282050"/>
                <a:ext cx="1500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040" extrusionOk="0">
                    <a:moveTo>
                      <a:pt x="4549" y="1"/>
                    </a:moveTo>
                    <a:cubicBezTo>
                      <a:pt x="4019" y="1"/>
                      <a:pt x="3440" y="22"/>
                      <a:pt x="2989" y="51"/>
                    </a:cubicBezTo>
                    <a:cubicBezTo>
                      <a:pt x="2485" y="73"/>
                      <a:pt x="1865" y="162"/>
                      <a:pt x="1346" y="162"/>
                    </a:cubicBezTo>
                    <a:cubicBezTo>
                      <a:pt x="1289" y="162"/>
                      <a:pt x="1234" y="161"/>
                      <a:pt x="1179" y="159"/>
                    </a:cubicBezTo>
                    <a:cubicBezTo>
                      <a:pt x="941" y="159"/>
                      <a:pt x="703" y="147"/>
                      <a:pt x="477" y="111"/>
                    </a:cubicBezTo>
                    <a:lnTo>
                      <a:pt x="191" y="87"/>
                    </a:lnTo>
                    <a:cubicBezTo>
                      <a:pt x="132" y="99"/>
                      <a:pt x="1" y="551"/>
                      <a:pt x="60" y="575"/>
                    </a:cubicBezTo>
                    <a:lnTo>
                      <a:pt x="358" y="682"/>
                    </a:lnTo>
                    <a:cubicBezTo>
                      <a:pt x="596" y="766"/>
                      <a:pt x="846" y="837"/>
                      <a:pt x="1096" y="885"/>
                    </a:cubicBezTo>
                    <a:cubicBezTo>
                      <a:pt x="1601" y="988"/>
                      <a:pt x="2121" y="1039"/>
                      <a:pt x="2638" y="1039"/>
                    </a:cubicBezTo>
                    <a:cubicBezTo>
                      <a:pt x="2779" y="1039"/>
                      <a:pt x="2920" y="1035"/>
                      <a:pt x="3061" y="1028"/>
                    </a:cubicBezTo>
                    <a:cubicBezTo>
                      <a:pt x="3644" y="980"/>
                      <a:pt x="4358" y="849"/>
                      <a:pt x="4930" y="742"/>
                    </a:cubicBezTo>
                    <a:cubicBezTo>
                      <a:pt x="5501" y="635"/>
                      <a:pt x="5942" y="575"/>
                      <a:pt x="5942" y="575"/>
                    </a:cubicBezTo>
                    <a:cubicBezTo>
                      <a:pt x="6001" y="551"/>
                      <a:pt x="6001" y="123"/>
                      <a:pt x="5930" y="75"/>
                    </a:cubicBezTo>
                    <a:cubicBezTo>
                      <a:pt x="5930" y="75"/>
                      <a:pt x="5478" y="16"/>
                      <a:pt x="4882" y="4"/>
                    </a:cubicBezTo>
                    <a:cubicBezTo>
                      <a:pt x="4775" y="2"/>
                      <a:pt x="4663" y="1"/>
                      <a:pt x="45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5" name="Google Shape;1095;p42"/>
              <p:cNvSpPr/>
              <p:nvPr/>
            </p:nvSpPr>
            <p:spPr>
              <a:xfrm>
                <a:off x="2359800" y="1242850"/>
                <a:ext cx="634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980" extrusionOk="0">
                    <a:moveTo>
                      <a:pt x="1275" y="0"/>
                    </a:moveTo>
                    <a:cubicBezTo>
                      <a:pt x="846" y="36"/>
                      <a:pt x="429" y="107"/>
                      <a:pt x="25" y="238"/>
                    </a:cubicBezTo>
                    <a:cubicBezTo>
                      <a:pt x="1" y="405"/>
                      <a:pt x="1" y="572"/>
                      <a:pt x="25" y="738"/>
                    </a:cubicBezTo>
                    <a:cubicBezTo>
                      <a:pt x="423" y="899"/>
                      <a:pt x="846" y="979"/>
                      <a:pt x="1269" y="979"/>
                    </a:cubicBezTo>
                    <a:cubicBezTo>
                      <a:pt x="1691" y="979"/>
                      <a:pt x="2114" y="899"/>
                      <a:pt x="2513" y="738"/>
                    </a:cubicBezTo>
                    <a:cubicBezTo>
                      <a:pt x="2537" y="572"/>
                      <a:pt x="2537" y="405"/>
                      <a:pt x="2513" y="238"/>
                    </a:cubicBezTo>
                    <a:cubicBezTo>
                      <a:pt x="2108" y="107"/>
                      <a:pt x="1691" y="36"/>
                      <a:pt x="1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6" name="Google Shape;1096;p42"/>
              <p:cNvSpPr/>
              <p:nvPr/>
            </p:nvSpPr>
            <p:spPr>
              <a:xfrm>
                <a:off x="2414875" y="1194525"/>
                <a:ext cx="71750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980" extrusionOk="0">
                    <a:moveTo>
                      <a:pt x="1541" y="1"/>
                    </a:moveTo>
                    <a:cubicBezTo>
                      <a:pt x="1498" y="1"/>
                      <a:pt x="1457" y="2"/>
                      <a:pt x="1417" y="4"/>
                    </a:cubicBezTo>
                    <a:cubicBezTo>
                      <a:pt x="1084" y="40"/>
                      <a:pt x="774" y="123"/>
                      <a:pt x="477" y="254"/>
                    </a:cubicBezTo>
                    <a:cubicBezTo>
                      <a:pt x="191" y="385"/>
                      <a:pt x="0" y="493"/>
                      <a:pt x="0" y="493"/>
                    </a:cubicBezTo>
                    <a:cubicBezTo>
                      <a:pt x="24" y="659"/>
                      <a:pt x="72" y="814"/>
                      <a:pt x="155" y="969"/>
                    </a:cubicBezTo>
                    <a:lnTo>
                      <a:pt x="631" y="969"/>
                    </a:lnTo>
                    <a:cubicBezTo>
                      <a:pt x="806" y="969"/>
                      <a:pt x="1012" y="979"/>
                      <a:pt x="1208" y="979"/>
                    </a:cubicBezTo>
                    <a:cubicBezTo>
                      <a:pt x="1306" y="979"/>
                      <a:pt x="1401" y="977"/>
                      <a:pt x="1489" y="969"/>
                    </a:cubicBezTo>
                    <a:cubicBezTo>
                      <a:pt x="1941" y="909"/>
                      <a:pt x="2394" y="826"/>
                      <a:pt x="2846" y="707"/>
                    </a:cubicBezTo>
                    <a:cubicBezTo>
                      <a:pt x="2870" y="540"/>
                      <a:pt x="2870" y="373"/>
                      <a:pt x="2846" y="207"/>
                    </a:cubicBezTo>
                    <a:cubicBezTo>
                      <a:pt x="2846" y="207"/>
                      <a:pt x="2104" y="1"/>
                      <a:pt x="1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097" name="Google Shape;1097;p42"/>
          <p:cNvSpPr txBox="1">
            <a:spLocks noGrp="1"/>
          </p:cNvSpPr>
          <p:nvPr>
            <p:ph type="subTitle" idx="1"/>
          </p:nvPr>
        </p:nvSpPr>
        <p:spPr>
          <a:xfrm>
            <a:off x="7369633" y="3220601"/>
            <a:ext cx="2136400" cy="1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8" name="Google Shape;1098;p42"/>
          <p:cNvSpPr txBox="1">
            <a:spLocks noGrp="1"/>
          </p:cNvSpPr>
          <p:nvPr>
            <p:ph type="subTitle" idx="2"/>
          </p:nvPr>
        </p:nvSpPr>
        <p:spPr>
          <a:xfrm>
            <a:off x="2685900" y="3220601"/>
            <a:ext cx="2136400" cy="1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9" name="Google Shape;1099;p42"/>
          <p:cNvSpPr txBox="1">
            <a:spLocks noGrp="1"/>
          </p:cNvSpPr>
          <p:nvPr>
            <p:ph type="title" hasCustomPrompt="1"/>
          </p:nvPr>
        </p:nvSpPr>
        <p:spPr>
          <a:xfrm>
            <a:off x="1693967" y="1380239"/>
            <a:ext cx="8784000" cy="14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bg>
      <p:bgPr>
        <a:solidFill>
          <a:schemeClr val="lt2"/>
        </a:solidFill>
        <a:effectLst/>
      </p:bgPr>
    </p:bg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45"/>
          <p:cNvGrpSpPr/>
          <p:nvPr/>
        </p:nvGrpSpPr>
        <p:grpSpPr>
          <a:xfrm>
            <a:off x="-509301" y="488802"/>
            <a:ext cx="13402045" cy="6503164"/>
            <a:chOff x="-381976" y="366601"/>
            <a:chExt cx="10051534" cy="4877373"/>
          </a:xfrm>
        </p:grpSpPr>
        <p:grpSp>
          <p:nvGrpSpPr>
            <p:cNvPr id="1149" name="Google Shape;1149;p45"/>
            <p:cNvGrpSpPr/>
            <p:nvPr/>
          </p:nvGrpSpPr>
          <p:grpSpPr>
            <a:xfrm>
              <a:off x="-381976" y="366601"/>
              <a:ext cx="1191651" cy="394928"/>
              <a:chOff x="223350" y="3354150"/>
              <a:chExt cx="1111200" cy="368300"/>
            </a:xfrm>
          </p:grpSpPr>
          <p:sp>
            <p:nvSpPr>
              <p:cNvPr id="1150" name="Google Shape;1150;p45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1" name="Google Shape;1151;p45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2" name="Google Shape;1152;p45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3" name="Google Shape;1153;p45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4" name="Google Shape;1154;p45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55" name="Google Shape;1155;p45"/>
            <p:cNvGrpSpPr/>
            <p:nvPr/>
          </p:nvGrpSpPr>
          <p:grpSpPr>
            <a:xfrm flipH="1">
              <a:off x="1017082" y="4655587"/>
              <a:ext cx="1319551" cy="588388"/>
              <a:chOff x="7624716" y="2969549"/>
              <a:chExt cx="1288247" cy="574373"/>
            </a:xfrm>
          </p:grpSpPr>
          <p:sp>
            <p:nvSpPr>
              <p:cNvPr id="1156" name="Google Shape;1156;p45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7" name="Google Shape;1157;p45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8" name="Google Shape;1158;p45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9" name="Google Shape;1159;p45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0" name="Google Shape;1160;p45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1" name="Google Shape;1161;p45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62" name="Google Shape;1162;p45"/>
            <p:cNvGrpSpPr/>
            <p:nvPr/>
          </p:nvGrpSpPr>
          <p:grpSpPr>
            <a:xfrm flipH="1">
              <a:off x="8350007" y="4067187"/>
              <a:ext cx="1319551" cy="588388"/>
              <a:chOff x="7624716" y="2969549"/>
              <a:chExt cx="1288247" cy="574373"/>
            </a:xfrm>
          </p:grpSpPr>
          <p:sp>
            <p:nvSpPr>
              <p:cNvPr id="1163" name="Google Shape;1163;p45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4" name="Google Shape;1164;p45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5" name="Google Shape;1165;p45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6" name="Google Shape;1166;p45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7" name="Google Shape;1167;p45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8" name="Google Shape;1168;p45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169" name="Google Shape;1169;p45"/>
            <p:cNvSpPr/>
            <p:nvPr/>
          </p:nvSpPr>
          <p:spPr>
            <a:xfrm>
              <a:off x="8167525" y="4977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7136800" y="46824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8385075" y="7615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939175" y="3999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1233225" y="4162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-307225" y="3039032"/>
              <a:ext cx="764416" cy="110964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843486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91679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4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798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933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67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9"/>
          <p:cNvGrpSpPr/>
          <p:nvPr/>
        </p:nvGrpSpPr>
        <p:grpSpPr>
          <a:xfrm>
            <a:off x="750335" y="787710"/>
            <a:ext cx="11125536" cy="4345551"/>
            <a:chOff x="562751" y="590782"/>
            <a:chExt cx="8344152" cy="3259163"/>
          </a:xfrm>
        </p:grpSpPr>
        <p:sp>
          <p:nvSpPr>
            <p:cNvPr id="146" name="Google Shape;146;p9"/>
            <p:cNvSpPr/>
            <p:nvPr/>
          </p:nvSpPr>
          <p:spPr>
            <a:xfrm>
              <a:off x="2084075" y="590782"/>
              <a:ext cx="4976175" cy="1649134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47" name="Google Shape;147;p9"/>
            <p:cNvGrpSpPr/>
            <p:nvPr/>
          </p:nvGrpSpPr>
          <p:grpSpPr>
            <a:xfrm>
              <a:off x="562751" y="3507546"/>
              <a:ext cx="1033171" cy="342399"/>
              <a:chOff x="456975" y="1603100"/>
              <a:chExt cx="1111175" cy="368250"/>
            </a:xfrm>
          </p:grpSpPr>
          <p:sp>
            <p:nvSpPr>
              <p:cNvPr id="148" name="Google Shape;148;p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49" name="Google Shape;149;p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0" name="Google Shape;150;p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53" name="Google Shape;153;p9"/>
            <p:cNvSpPr/>
            <p:nvPr/>
          </p:nvSpPr>
          <p:spPr>
            <a:xfrm>
              <a:off x="5922623" y="8017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967063" y="1308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77025" y="15909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56" name="Google Shape;156;p9"/>
            <p:cNvGrpSpPr/>
            <p:nvPr/>
          </p:nvGrpSpPr>
          <p:grpSpPr>
            <a:xfrm>
              <a:off x="7060241" y="2498677"/>
              <a:ext cx="1846662" cy="611995"/>
              <a:chOff x="456975" y="1603100"/>
              <a:chExt cx="1111175" cy="36825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9" name="Google Shape;159;p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0" name="Google Shape;160;p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2888800" y="2121267"/>
            <a:ext cx="6414400" cy="6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63" name="Google Shape;163;p9"/>
          <p:cNvSpPr txBox="1">
            <a:spLocks noGrp="1"/>
          </p:cNvSpPr>
          <p:nvPr>
            <p:ph type="subTitle" idx="1"/>
          </p:nvPr>
        </p:nvSpPr>
        <p:spPr>
          <a:xfrm>
            <a:off x="3890567" y="3064733"/>
            <a:ext cx="4410800" cy="1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4636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11700" y="954400"/>
            <a:ext cx="6231600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79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335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56907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2386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328990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5621318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48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754" indent="0" algn="ctr">
              <a:buNone/>
              <a:defRPr sz="1827"/>
            </a:lvl2pPr>
            <a:lvl3pPr marL="835506" indent="0" algn="ctr">
              <a:buNone/>
              <a:defRPr sz="1644"/>
            </a:lvl3pPr>
            <a:lvl4pPr marL="1253259" indent="0" algn="ctr">
              <a:buNone/>
              <a:defRPr sz="1463"/>
            </a:lvl4pPr>
            <a:lvl5pPr marL="1671012" indent="0" algn="ctr">
              <a:buNone/>
              <a:defRPr sz="1463"/>
            </a:lvl5pPr>
            <a:lvl6pPr marL="2088764" indent="0" algn="ctr">
              <a:buNone/>
              <a:defRPr sz="1463"/>
            </a:lvl6pPr>
            <a:lvl7pPr marL="2506516" indent="0" algn="ctr">
              <a:buNone/>
              <a:defRPr sz="1463"/>
            </a:lvl7pPr>
            <a:lvl8pPr marL="2924270" indent="0" algn="ctr">
              <a:buNone/>
              <a:defRPr sz="1463"/>
            </a:lvl8pPr>
            <a:lvl9pPr marL="3342020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55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90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6"/>
            <a:ext cx="10515600" cy="2852737"/>
          </a:xfrm>
        </p:spPr>
        <p:txBody>
          <a:bodyPr anchor="b"/>
          <a:lstStyle>
            <a:lvl1pPr>
              <a:defRPr sz="548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7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754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506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325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101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764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651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427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202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0"/>
          <p:cNvGrpSpPr/>
          <p:nvPr/>
        </p:nvGrpSpPr>
        <p:grpSpPr>
          <a:xfrm>
            <a:off x="9565775" y="4439656"/>
            <a:ext cx="1977756" cy="770409"/>
            <a:chOff x="651200" y="238075"/>
            <a:chExt cx="880725" cy="343075"/>
          </a:xfrm>
        </p:grpSpPr>
        <p:sp>
          <p:nvSpPr>
            <p:cNvPr id="166" name="Google Shape;166;p10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71" name="Google Shape;171;p10"/>
          <p:cNvGrpSpPr/>
          <p:nvPr/>
        </p:nvGrpSpPr>
        <p:grpSpPr>
          <a:xfrm>
            <a:off x="300012" y="5339818"/>
            <a:ext cx="3404001" cy="1518164"/>
            <a:chOff x="8042384" y="2038616"/>
            <a:chExt cx="1720815" cy="767473"/>
          </a:xfrm>
        </p:grpSpPr>
        <p:sp>
          <p:nvSpPr>
            <p:cNvPr id="172" name="Google Shape;172;p10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7149772" y="553100"/>
            <a:ext cx="4342800" cy="12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0"/>
          <p:cNvSpPr/>
          <p:nvPr/>
        </p:nvSpPr>
        <p:spPr>
          <a:xfrm rot="10800000">
            <a:off x="6164768" y="2"/>
            <a:ext cx="6120765" cy="2816999"/>
          </a:xfrm>
          <a:custGeom>
            <a:avLst/>
            <a:gdLst/>
            <a:ahLst/>
            <a:cxnLst/>
            <a:rect l="l" t="t" r="r" b="b"/>
            <a:pathLst>
              <a:path w="24615" h="11247" extrusionOk="0">
                <a:moveTo>
                  <a:pt x="12381" y="1"/>
                </a:moveTo>
                <a:cubicBezTo>
                  <a:pt x="8808" y="1"/>
                  <a:pt x="5279" y="1689"/>
                  <a:pt x="4940" y="4793"/>
                </a:cubicBezTo>
                <a:cubicBezTo>
                  <a:pt x="4669" y="4743"/>
                  <a:pt x="4411" y="4719"/>
                  <a:pt x="4166" y="4719"/>
                </a:cubicBezTo>
                <a:cubicBezTo>
                  <a:pt x="1025" y="4719"/>
                  <a:pt x="1" y="8618"/>
                  <a:pt x="1701" y="11246"/>
                </a:cubicBezTo>
                <a:lnTo>
                  <a:pt x="23085" y="11246"/>
                </a:lnTo>
                <a:cubicBezTo>
                  <a:pt x="24614" y="9839"/>
                  <a:pt x="23629" y="6695"/>
                  <a:pt x="21356" y="6695"/>
                </a:cubicBezTo>
                <a:cubicBezTo>
                  <a:pt x="20975" y="6695"/>
                  <a:pt x="20557" y="6783"/>
                  <a:pt x="20109" y="6984"/>
                </a:cubicBezTo>
                <a:cubicBezTo>
                  <a:pt x="20584" y="2195"/>
                  <a:pt x="16454" y="1"/>
                  <a:pt x="123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32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754" indent="0">
              <a:buNone/>
              <a:defRPr sz="1827" b="1"/>
            </a:lvl2pPr>
            <a:lvl3pPr marL="835506" indent="0">
              <a:buNone/>
              <a:defRPr sz="1644" b="1"/>
            </a:lvl3pPr>
            <a:lvl4pPr marL="1253259" indent="0">
              <a:buNone/>
              <a:defRPr sz="1463" b="1"/>
            </a:lvl4pPr>
            <a:lvl5pPr marL="1671012" indent="0">
              <a:buNone/>
              <a:defRPr sz="1463" b="1"/>
            </a:lvl5pPr>
            <a:lvl6pPr marL="2088764" indent="0">
              <a:buNone/>
              <a:defRPr sz="1463" b="1"/>
            </a:lvl6pPr>
            <a:lvl7pPr marL="2506516" indent="0">
              <a:buNone/>
              <a:defRPr sz="1463" b="1"/>
            </a:lvl7pPr>
            <a:lvl8pPr marL="2924270" indent="0">
              <a:buNone/>
              <a:defRPr sz="1463" b="1"/>
            </a:lvl8pPr>
            <a:lvl9pPr marL="3342020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754" indent="0">
              <a:buNone/>
              <a:defRPr sz="1827" b="1"/>
            </a:lvl2pPr>
            <a:lvl3pPr marL="835506" indent="0">
              <a:buNone/>
              <a:defRPr sz="1644" b="1"/>
            </a:lvl3pPr>
            <a:lvl4pPr marL="1253259" indent="0">
              <a:buNone/>
              <a:defRPr sz="1463" b="1"/>
            </a:lvl4pPr>
            <a:lvl5pPr marL="1671012" indent="0">
              <a:buNone/>
              <a:defRPr sz="1463" b="1"/>
            </a:lvl5pPr>
            <a:lvl6pPr marL="2088764" indent="0">
              <a:buNone/>
              <a:defRPr sz="1463" b="1"/>
            </a:lvl6pPr>
            <a:lvl7pPr marL="2506516" indent="0">
              <a:buNone/>
              <a:defRPr sz="1463" b="1"/>
            </a:lvl7pPr>
            <a:lvl8pPr marL="2924270" indent="0">
              <a:buNone/>
              <a:defRPr sz="1463" b="1"/>
            </a:lvl8pPr>
            <a:lvl9pPr marL="3342020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19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012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27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292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2"/>
            <a:ext cx="6172200" cy="4873625"/>
          </a:xfrm>
        </p:spPr>
        <p:txBody>
          <a:bodyPr/>
          <a:lstStyle>
            <a:lvl1pPr>
              <a:defRPr sz="2924"/>
            </a:lvl1pPr>
            <a:lvl2pPr>
              <a:defRPr sz="2557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754" indent="0">
              <a:buNone/>
              <a:defRPr sz="1280"/>
            </a:lvl2pPr>
            <a:lvl3pPr marL="835506" indent="0">
              <a:buNone/>
              <a:defRPr sz="1097"/>
            </a:lvl3pPr>
            <a:lvl4pPr marL="1253259" indent="0">
              <a:buNone/>
              <a:defRPr sz="915"/>
            </a:lvl4pPr>
            <a:lvl5pPr marL="1671012" indent="0">
              <a:buNone/>
              <a:defRPr sz="915"/>
            </a:lvl5pPr>
            <a:lvl6pPr marL="2088764" indent="0">
              <a:buNone/>
              <a:defRPr sz="915"/>
            </a:lvl6pPr>
            <a:lvl7pPr marL="2506516" indent="0">
              <a:buNone/>
              <a:defRPr sz="915"/>
            </a:lvl7pPr>
            <a:lvl8pPr marL="2924270" indent="0">
              <a:buNone/>
              <a:defRPr sz="915"/>
            </a:lvl8pPr>
            <a:lvl9pPr marL="3342020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1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292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2"/>
            <a:ext cx="6172200" cy="4873625"/>
          </a:xfrm>
        </p:spPr>
        <p:txBody>
          <a:bodyPr/>
          <a:lstStyle>
            <a:lvl1pPr marL="0" indent="0">
              <a:buNone/>
              <a:defRPr sz="2924"/>
            </a:lvl1pPr>
            <a:lvl2pPr marL="417754" indent="0">
              <a:buNone/>
              <a:defRPr sz="2557"/>
            </a:lvl2pPr>
            <a:lvl3pPr marL="835506" indent="0">
              <a:buNone/>
              <a:defRPr sz="2193"/>
            </a:lvl3pPr>
            <a:lvl4pPr marL="1253259" indent="0">
              <a:buNone/>
              <a:defRPr sz="1827"/>
            </a:lvl4pPr>
            <a:lvl5pPr marL="1671012" indent="0">
              <a:buNone/>
              <a:defRPr sz="1827"/>
            </a:lvl5pPr>
            <a:lvl6pPr marL="2088764" indent="0">
              <a:buNone/>
              <a:defRPr sz="1827"/>
            </a:lvl6pPr>
            <a:lvl7pPr marL="2506516" indent="0">
              <a:buNone/>
              <a:defRPr sz="1827"/>
            </a:lvl7pPr>
            <a:lvl8pPr marL="2924270" indent="0">
              <a:buNone/>
              <a:defRPr sz="1827"/>
            </a:lvl8pPr>
            <a:lvl9pPr marL="3342020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754" indent="0">
              <a:buNone/>
              <a:defRPr sz="1280"/>
            </a:lvl2pPr>
            <a:lvl3pPr marL="835506" indent="0">
              <a:buNone/>
              <a:defRPr sz="1097"/>
            </a:lvl3pPr>
            <a:lvl4pPr marL="1253259" indent="0">
              <a:buNone/>
              <a:defRPr sz="915"/>
            </a:lvl4pPr>
            <a:lvl5pPr marL="1671012" indent="0">
              <a:buNone/>
              <a:defRPr sz="915"/>
            </a:lvl5pPr>
            <a:lvl6pPr marL="2088764" indent="0">
              <a:buNone/>
              <a:defRPr sz="915"/>
            </a:lvl6pPr>
            <a:lvl7pPr marL="2506516" indent="0">
              <a:buNone/>
              <a:defRPr sz="915"/>
            </a:lvl7pPr>
            <a:lvl8pPr marL="2924270" indent="0">
              <a:buNone/>
              <a:defRPr sz="915"/>
            </a:lvl8pPr>
            <a:lvl9pPr marL="3342020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43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01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4" y="365129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4" y="365129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24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5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261" y="-11817"/>
            <a:ext cx="1217515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 userDrawn="1"/>
        </p:nvGrpSpPr>
        <p:grpSpPr>
          <a:xfrm rot="20983264">
            <a:off x="8997971" y="591853"/>
            <a:ext cx="280292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-479232" y="1179847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562443" y="-144645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-255205" y="386491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 userDrawn="1"/>
        </p:nvGrpSpPr>
        <p:grpSpPr>
          <a:xfrm rot="297948">
            <a:off x="11381172" y="1031987"/>
            <a:ext cx="405368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 userDrawn="1"/>
        </p:nvGrpSpPr>
        <p:grpSpPr>
          <a:xfrm rot="616736" flipH="1">
            <a:off x="-144696" y="-102196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 rot="616736" flipH="1">
            <a:off x="771060" y="143529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 userDrawn="1"/>
        </p:nvGrpSpPr>
        <p:grpSpPr>
          <a:xfrm rot="20636176" flipH="1">
            <a:off x="1727405" y="11089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 userDrawn="1"/>
        </p:nvGrpSpPr>
        <p:grpSpPr>
          <a:xfrm rot="20636176" flipH="1">
            <a:off x="11196877" y="144341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 userDrawn="1"/>
        </p:nvGrpSpPr>
        <p:grpSpPr>
          <a:xfrm rot="20636176" flipH="1">
            <a:off x="7968101" y="19207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41" y="5180161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7" y="5606523"/>
            <a:ext cx="12364256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 userDrawn="1"/>
        </p:nvGrpSpPr>
        <p:grpSpPr>
          <a:xfrm rot="616736" flipH="1">
            <a:off x="9964993" y="454259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64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4"/>
          <p:cNvGrpSpPr/>
          <p:nvPr/>
        </p:nvGrpSpPr>
        <p:grpSpPr>
          <a:xfrm>
            <a:off x="-320533" y="581203"/>
            <a:ext cx="12206505" cy="4937063"/>
            <a:chOff x="-240400" y="435902"/>
            <a:chExt cx="9154879" cy="3702797"/>
          </a:xfrm>
        </p:grpSpPr>
        <p:grpSp>
          <p:nvGrpSpPr>
            <p:cNvPr id="248" name="Google Shape;248;p14"/>
            <p:cNvGrpSpPr/>
            <p:nvPr/>
          </p:nvGrpSpPr>
          <p:grpSpPr>
            <a:xfrm>
              <a:off x="6870666" y="435902"/>
              <a:ext cx="1846662" cy="611995"/>
              <a:chOff x="456975" y="1603100"/>
              <a:chExt cx="1111175" cy="368250"/>
            </a:xfrm>
          </p:grpSpPr>
          <p:sp>
            <p:nvSpPr>
              <p:cNvPr id="249" name="Google Shape;249;p1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54" name="Google Shape;254;p14"/>
            <p:cNvSpPr/>
            <p:nvPr/>
          </p:nvSpPr>
          <p:spPr>
            <a:xfrm>
              <a:off x="8075423" y="394455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-190950" y="37704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458538" y="572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-240400" y="9226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58" name="Google Shape;258;p14"/>
          <p:cNvSpPr txBox="1">
            <a:spLocks noGrp="1"/>
          </p:cNvSpPr>
          <p:nvPr>
            <p:ph type="ctrTitle"/>
          </p:nvPr>
        </p:nvSpPr>
        <p:spPr>
          <a:xfrm>
            <a:off x="2140133" y="1555376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title" idx="2" hasCustomPrompt="1"/>
          </p:nvPr>
        </p:nvSpPr>
        <p:spPr>
          <a:xfrm>
            <a:off x="1237172" y="1555376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14"/>
          <p:cNvSpPr txBox="1">
            <a:spLocks noGrp="1"/>
          </p:cNvSpPr>
          <p:nvPr>
            <p:ph type="subTitle" idx="1"/>
          </p:nvPr>
        </p:nvSpPr>
        <p:spPr>
          <a:xfrm>
            <a:off x="2140133" y="2255900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4"/>
          <p:cNvSpPr txBox="1">
            <a:spLocks noGrp="1"/>
          </p:cNvSpPr>
          <p:nvPr>
            <p:ph type="ctrTitle" idx="3"/>
          </p:nvPr>
        </p:nvSpPr>
        <p:spPr>
          <a:xfrm>
            <a:off x="2140133" y="3127909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 idx="4" hasCustomPrompt="1"/>
          </p:nvPr>
        </p:nvSpPr>
        <p:spPr>
          <a:xfrm>
            <a:off x="1237172" y="3127909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14"/>
          <p:cNvSpPr txBox="1">
            <a:spLocks noGrp="1"/>
          </p:cNvSpPr>
          <p:nvPr>
            <p:ph type="subTitle" idx="5"/>
          </p:nvPr>
        </p:nvSpPr>
        <p:spPr>
          <a:xfrm>
            <a:off x="2140133" y="3828433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4"/>
          <p:cNvSpPr txBox="1">
            <a:spLocks noGrp="1"/>
          </p:cNvSpPr>
          <p:nvPr>
            <p:ph type="ctrTitle" idx="6"/>
          </p:nvPr>
        </p:nvSpPr>
        <p:spPr>
          <a:xfrm>
            <a:off x="7284033" y="1555376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title" idx="7" hasCustomPrompt="1"/>
          </p:nvPr>
        </p:nvSpPr>
        <p:spPr>
          <a:xfrm>
            <a:off x="6381235" y="1555376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8"/>
          </p:nvPr>
        </p:nvSpPr>
        <p:spPr>
          <a:xfrm>
            <a:off x="7284033" y="2255900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ctrTitle" idx="9"/>
          </p:nvPr>
        </p:nvSpPr>
        <p:spPr>
          <a:xfrm>
            <a:off x="7284033" y="3127909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8" name="Google Shape;268;p14"/>
          <p:cNvSpPr txBox="1">
            <a:spLocks noGrp="1"/>
          </p:cNvSpPr>
          <p:nvPr>
            <p:ph type="title" idx="13" hasCustomPrompt="1"/>
          </p:nvPr>
        </p:nvSpPr>
        <p:spPr>
          <a:xfrm>
            <a:off x="6381235" y="3127909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4"/>
          <p:cNvSpPr txBox="1">
            <a:spLocks noGrp="1"/>
          </p:cNvSpPr>
          <p:nvPr>
            <p:ph type="subTitle" idx="14"/>
          </p:nvPr>
        </p:nvSpPr>
        <p:spPr>
          <a:xfrm>
            <a:off x="7284033" y="3828433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4"/>
          <p:cNvSpPr txBox="1">
            <a:spLocks noGrp="1"/>
          </p:cNvSpPr>
          <p:nvPr>
            <p:ph type="title" idx="15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41" b="4051"/>
          <a:stretch/>
        </p:blipFill>
        <p:spPr>
          <a:xfrm>
            <a:off x="-18112" y="76"/>
            <a:ext cx="12201119" cy="68580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 rot="20983264">
            <a:off x="7924819" y="-244847"/>
            <a:ext cx="683541" cy="489768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10114941" y="286487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 rot="297948">
            <a:off x="11631148" y="698581"/>
            <a:ext cx="514317" cy="368519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17" name="心形 1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8" name="心形 1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9" name="心形 1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20" name="心形 1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21" name="心形 2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 rot="20983264">
            <a:off x="8577106" y="115441"/>
            <a:ext cx="631335" cy="452363"/>
            <a:chOff x="3425492" y="836712"/>
            <a:chExt cx="850149" cy="812194"/>
          </a:xfrm>
          <a:solidFill>
            <a:srgbClr val="FFCC00">
              <a:alpha val="65098"/>
            </a:srgbClr>
          </a:solidFill>
        </p:grpSpPr>
        <p:sp>
          <p:nvSpPr>
            <p:cNvPr id="23" name="心形 2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24" name="心形 2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25" name="心形 2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26" name="心形 2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27" name="心形 2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9621616" y="-143652"/>
            <a:ext cx="514317" cy="368519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10944172" y="-248967"/>
            <a:ext cx="1199477" cy="859445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38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2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 1">
  <p:cSld name="CUSTOM_1_1">
    <p:bg>
      <p:bgPr>
        <a:solidFill>
          <a:schemeClr val="lt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5"/>
          <p:cNvGrpSpPr/>
          <p:nvPr/>
        </p:nvGrpSpPr>
        <p:grpSpPr>
          <a:xfrm>
            <a:off x="-191309" y="297101"/>
            <a:ext cx="11749360" cy="6576329"/>
            <a:chOff x="-143482" y="222825"/>
            <a:chExt cx="8812020" cy="4932247"/>
          </a:xfrm>
        </p:grpSpPr>
        <p:grpSp>
          <p:nvGrpSpPr>
            <p:cNvPr id="273" name="Google Shape;273;p15"/>
            <p:cNvGrpSpPr/>
            <p:nvPr/>
          </p:nvGrpSpPr>
          <p:grpSpPr>
            <a:xfrm>
              <a:off x="337641" y="4543077"/>
              <a:ext cx="1846662" cy="611995"/>
              <a:chOff x="456975" y="1603100"/>
              <a:chExt cx="1111175" cy="368250"/>
            </a:xfrm>
          </p:grpSpPr>
          <p:sp>
            <p:nvSpPr>
              <p:cNvPr id="274" name="Google Shape;274;p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6" name="Google Shape;276;p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7" name="Google Shape;277;p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79" name="Google Shape;279;p15"/>
            <p:cNvSpPr/>
            <p:nvPr/>
          </p:nvSpPr>
          <p:spPr>
            <a:xfrm>
              <a:off x="6954023" y="2228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7122525" y="4825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8375213" y="7338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269900" y="16118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83" name="Google Shape;283;p15"/>
            <p:cNvGrpSpPr/>
            <p:nvPr/>
          </p:nvGrpSpPr>
          <p:grpSpPr>
            <a:xfrm>
              <a:off x="-143482" y="311792"/>
              <a:ext cx="1779658" cy="589789"/>
              <a:chOff x="456975" y="1603100"/>
              <a:chExt cx="1111175" cy="368250"/>
            </a:xfrm>
          </p:grpSpPr>
          <p:sp>
            <p:nvSpPr>
              <p:cNvPr id="284" name="Google Shape;284;p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6" name="Google Shape;286;p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7" name="Google Shape;287;p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8" name="Google Shape;288;p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ctrTitle" idx="2"/>
          </p:nvPr>
        </p:nvSpPr>
        <p:spPr>
          <a:xfrm>
            <a:off x="746799" y="1563167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title" idx="3" hasCustomPrompt="1"/>
          </p:nvPr>
        </p:nvSpPr>
        <p:spPr>
          <a:xfrm>
            <a:off x="4427589" y="1563167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330100" y="2263700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ctrTitle" idx="4"/>
          </p:nvPr>
        </p:nvSpPr>
        <p:spPr>
          <a:xfrm>
            <a:off x="746799" y="3135700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title" idx="5" hasCustomPrompt="1"/>
          </p:nvPr>
        </p:nvSpPr>
        <p:spPr>
          <a:xfrm>
            <a:off x="4427589" y="3135700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5" name="Google Shape;295;p15"/>
          <p:cNvSpPr txBox="1">
            <a:spLocks noGrp="1"/>
          </p:cNvSpPr>
          <p:nvPr>
            <p:ph type="subTitle" idx="6"/>
          </p:nvPr>
        </p:nvSpPr>
        <p:spPr>
          <a:xfrm>
            <a:off x="1330100" y="3836233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6" name="Google Shape;296;p15"/>
          <p:cNvSpPr txBox="1">
            <a:spLocks noGrp="1"/>
          </p:cNvSpPr>
          <p:nvPr>
            <p:ph type="ctrTitle" idx="7"/>
          </p:nvPr>
        </p:nvSpPr>
        <p:spPr>
          <a:xfrm>
            <a:off x="7763600" y="1563167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7" name="Google Shape;297;p15"/>
          <p:cNvSpPr txBox="1">
            <a:spLocks noGrp="1"/>
          </p:cNvSpPr>
          <p:nvPr>
            <p:ph type="title" idx="8" hasCustomPrompt="1"/>
          </p:nvPr>
        </p:nvSpPr>
        <p:spPr>
          <a:xfrm>
            <a:off x="6860819" y="1563167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15"/>
          <p:cNvSpPr txBox="1">
            <a:spLocks noGrp="1"/>
          </p:cNvSpPr>
          <p:nvPr>
            <p:ph type="subTitle" idx="9"/>
          </p:nvPr>
        </p:nvSpPr>
        <p:spPr>
          <a:xfrm>
            <a:off x="7763633" y="2263700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9" name="Google Shape;299;p15"/>
          <p:cNvSpPr txBox="1">
            <a:spLocks noGrp="1"/>
          </p:cNvSpPr>
          <p:nvPr>
            <p:ph type="ctrTitle" idx="13"/>
          </p:nvPr>
        </p:nvSpPr>
        <p:spPr>
          <a:xfrm>
            <a:off x="7763600" y="3135700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0" name="Google Shape;300;p15"/>
          <p:cNvSpPr txBox="1">
            <a:spLocks noGrp="1"/>
          </p:cNvSpPr>
          <p:nvPr>
            <p:ph type="title" idx="14" hasCustomPrompt="1"/>
          </p:nvPr>
        </p:nvSpPr>
        <p:spPr>
          <a:xfrm>
            <a:off x="6860819" y="3135700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5"/>
          <p:cNvSpPr txBox="1">
            <a:spLocks noGrp="1"/>
          </p:cNvSpPr>
          <p:nvPr>
            <p:ph type="subTitle" idx="15"/>
          </p:nvPr>
        </p:nvSpPr>
        <p:spPr>
          <a:xfrm>
            <a:off x="7763633" y="3836233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02" name="Google Shape;302;p15"/>
          <p:cNvSpPr txBox="1">
            <a:spLocks noGrp="1"/>
          </p:cNvSpPr>
          <p:nvPr>
            <p:ph type="ctrTitle" idx="16"/>
          </p:nvPr>
        </p:nvSpPr>
        <p:spPr>
          <a:xfrm>
            <a:off x="746799" y="4708233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3" name="Google Shape;303;p15"/>
          <p:cNvSpPr txBox="1">
            <a:spLocks noGrp="1"/>
          </p:cNvSpPr>
          <p:nvPr>
            <p:ph type="title" idx="17" hasCustomPrompt="1"/>
          </p:nvPr>
        </p:nvSpPr>
        <p:spPr>
          <a:xfrm>
            <a:off x="4427589" y="470823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5"/>
          <p:cNvSpPr txBox="1">
            <a:spLocks noGrp="1"/>
          </p:cNvSpPr>
          <p:nvPr>
            <p:ph type="subTitle" idx="18"/>
          </p:nvPr>
        </p:nvSpPr>
        <p:spPr>
          <a:xfrm>
            <a:off x="1330100" y="5408767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5"/>
          <p:cNvSpPr txBox="1">
            <a:spLocks noGrp="1"/>
          </p:cNvSpPr>
          <p:nvPr>
            <p:ph type="ctrTitle" idx="19"/>
          </p:nvPr>
        </p:nvSpPr>
        <p:spPr>
          <a:xfrm>
            <a:off x="7763600" y="4708233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 idx="20" hasCustomPrompt="1"/>
          </p:nvPr>
        </p:nvSpPr>
        <p:spPr>
          <a:xfrm>
            <a:off x="6860819" y="470823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21"/>
          </p:nvPr>
        </p:nvSpPr>
        <p:spPr>
          <a:xfrm>
            <a:off x="7763633" y="5408767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">
    <p:bg>
      <p:bgPr>
        <a:solidFill>
          <a:schemeClr val="lt2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16"/>
          <p:cNvGrpSpPr/>
          <p:nvPr/>
        </p:nvGrpSpPr>
        <p:grpSpPr>
          <a:xfrm>
            <a:off x="-283282" y="419907"/>
            <a:ext cx="11960433" cy="5909127"/>
            <a:chOff x="-212462" y="314930"/>
            <a:chExt cx="8970325" cy="4431845"/>
          </a:xfrm>
        </p:grpSpPr>
        <p:sp>
          <p:nvSpPr>
            <p:cNvPr id="310" name="Google Shape;310;p16"/>
            <p:cNvSpPr/>
            <p:nvPr/>
          </p:nvSpPr>
          <p:spPr>
            <a:xfrm>
              <a:off x="289600" y="43891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916763" y="46436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-212462" y="46084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829375" y="31735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14" name="Google Shape;314;p16"/>
            <p:cNvGrpSpPr/>
            <p:nvPr/>
          </p:nvGrpSpPr>
          <p:grpSpPr>
            <a:xfrm>
              <a:off x="5830006" y="2765629"/>
              <a:ext cx="1483317" cy="577807"/>
              <a:chOff x="651200" y="238075"/>
              <a:chExt cx="880725" cy="343075"/>
            </a:xfrm>
          </p:grpSpPr>
          <p:sp>
            <p:nvSpPr>
              <p:cNvPr id="315" name="Google Shape;315;p1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20" name="Google Shape;320;p16"/>
            <p:cNvSpPr/>
            <p:nvPr/>
          </p:nvSpPr>
          <p:spPr>
            <a:xfrm>
              <a:off x="8464538" y="42552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8214325" y="46436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22" name="Google Shape;322;p16"/>
            <p:cNvGrpSpPr/>
            <p:nvPr/>
          </p:nvGrpSpPr>
          <p:grpSpPr>
            <a:xfrm>
              <a:off x="1052506" y="314930"/>
              <a:ext cx="1841433" cy="821058"/>
              <a:chOff x="5619575" y="1256925"/>
              <a:chExt cx="665450" cy="296700"/>
            </a:xfrm>
          </p:grpSpPr>
          <p:sp>
            <p:nvSpPr>
              <p:cNvPr id="323" name="Google Shape;323;p16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4" name="Google Shape;324;p16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6" name="Google Shape;326;p16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7" name="Google Shape;327;p16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8" name="Google Shape;328;p16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9" name="Google Shape;329;p16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0" name="Google Shape;330;p16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1" name="Google Shape;331;p16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32" name="Google Shape;332;p16"/>
          <p:cNvSpPr txBox="1">
            <a:spLocks noGrp="1"/>
          </p:cNvSpPr>
          <p:nvPr>
            <p:ph type="title"/>
          </p:nvPr>
        </p:nvSpPr>
        <p:spPr>
          <a:xfrm>
            <a:off x="5808801" y="924165"/>
            <a:ext cx="3442000" cy="23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70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33" name="Google Shape;333;p16"/>
          <p:cNvSpPr txBox="1">
            <a:spLocks noGrp="1"/>
          </p:cNvSpPr>
          <p:nvPr>
            <p:ph type="subTitle" idx="1"/>
          </p:nvPr>
        </p:nvSpPr>
        <p:spPr>
          <a:xfrm>
            <a:off x="3146000" y="3160765"/>
            <a:ext cx="59000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6"/>
          <p:cNvSpPr txBox="1">
            <a:spLocks noGrp="1"/>
          </p:cNvSpPr>
          <p:nvPr>
            <p:ph type="title" idx="2" hasCustomPrompt="1"/>
          </p:nvPr>
        </p:nvSpPr>
        <p:spPr>
          <a:xfrm>
            <a:off x="2916135" y="924152"/>
            <a:ext cx="2791200" cy="2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3">
  <p:cSld name="CUSTOM_1_1_1_1">
    <p:bg>
      <p:bgPr>
        <a:solidFill>
          <a:schemeClr val="lt2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8"/>
          <p:cNvGrpSpPr/>
          <p:nvPr/>
        </p:nvGrpSpPr>
        <p:grpSpPr>
          <a:xfrm>
            <a:off x="-763956" y="774132"/>
            <a:ext cx="12387039" cy="5363879"/>
            <a:chOff x="-572967" y="580599"/>
            <a:chExt cx="9290279" cy="4022909"/>
          </a:xfrm>
        </p:grpSpPr>
        <p:grpSp>
          <p:nvGrpSpPr>
            <p:cNvPr id="360" name="Google Shape;360;p18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361" name="Google Shape;361;p1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3" name="Google Shape;363;p1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4" name="Google Shape;364;p1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66" name="Google Shape;366;p18"/>
            <p:cNvSpPr/>
            <p:nvPr/>
          </p:nvSpPr>
          <p:spPr>
            <a:xfrm>
              <a:off x="8423988" y="910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5949225" y="39112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6004638" y="360836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70" name="Google Shape;370;p18"/>
            <p:cNvGrpSpPr/>
            <p:nvPr/>
          </p:nvGrpSpPr>
          <p:grpSpPr>
            <a:xfrm>
              <a:off x="867541" y="580599"/>
              <a:ext cx="1288247" cy="574373"/>
              <a:chOff x="7624716" y="2969549"/>
              <a:chExt cx="1288247" cy="574373"/>
            </a:xfrm>
          </p:grpSpPr>
          <p:sp>
            <p:nvSpPr>
              <p:cNvPr id="371" name="Google Shape;371;p18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2" name="Google Shape;372;p18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77" name="Google Shape;377;p18"/>
          <p:cNvSpPr txBox="1">
            <a:spLocks noGrp="1"/>
          </p:cNvSpPr>
          <p:nvPr>
            <p:ph type="subTitle" idx="1"/>
          </p:nvPr>
        </p:nvSpPr>
        <p:spPr>
          <a:xfrm flipH="1">
            <a:off x="6562633" y="3831567"/>
            <a:ext cx="3897200" cy="1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78" name="Google Shape;378;p18"/>
          <p:cNvSpPr txBox="1">
            <a:spLocks noGrp="1"/>
          </p:cNvSpPr>
          <p:nvPr>
            <p:ph type="title"/>
          </p:nvPr>
        </p:nvSpPr>
        <p:spPr>
          <a:xfrm>
            <a:off x="6562300" y="1714451"/>
            <a:ext cx="3519600" cy="21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379" name="Google Shape;379;p18"/>
          <p:cNvGrpSpPr/>
          <p:nvPr/>
        </p:nvGrpSpPr>
        <p:grpSpPr>
          <a:xfrm>
            <a:off x="9817136" y="5220578"/>
            <a:ext cx="1871035" cy="728305"/>
            <a:chOff x="1204900" y="1919475"/>
            <a:chExt cx="591775" cy="230350"/>
          </a:xfrm>
        </p:grpSpPr>
        <p:sp>
          <p:nvSpPr>
            <p:cNvPr id="380" name="Google Shape;380;p18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2">
  <p:cSld name="CUSTOM_2">
    <p:bg>
      <p:bgPr>
        <a:solidFill>
          <a:schemeClr val="l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9"/>
          <p:cNvGrpSpPr/>
          <p:nvPr/>
        </p:nvGrpSpPr>
        <p:grpSpPr>
          <a:xfrm>
            <a:off x="1499833" y="3180234"/>
            <a:ext cx="11125672" cy="2958567"/>
            <a:chOff x="1124875" y="2385175"/>
            <a:chExt cx="8344254" cy="2218925"/>
          </a:xfrm>
        </p:grpSpPr>
        <p:sp>
          <p:nvSpPr>
            <p:cNvPr id="387" name="Google Shape;387;p19"/>
            <p:cNvSpPr/>
            <p:nvPr/>
          </p:nvSpPr>
          <p:spPr>
            <a:xfrm>
              <a:off x="8630073" y="238517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124875" y="44657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5173475" y="42188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390" name="Google Shape;390;p19"/>
          <p:cNvSpPr txBox="1">
            <a:spLocks noGrp="1"/>
          </p:cNvSpPr>
          <p:nvPr>
            <p:ph type="title"/>
          </p:nvPr>
        </p:nvSpPr>
        <p:spPr>
          <a:xfrm>
            <a:off x="960000" y="651459"/>
            <a:ext cx="60360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19"/>
          <p:cNvSpPr txBox="1">
            <a:spLocks noGrp="1"/>
          </p:cNvSpPr>
          <p:nvPr>
            <p:ph type="subTitle" idx="1"/>
          </p:nvPr>
        </p:nvSpPr>
        <p:spPr>
          <a:xfrm>
            <a:off x="960000" y="1522800"/>
            <a:ext cx="6594800" cy="3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6533" y="1536633"/>
            <a:ext cx="9938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60" r:id="rId5"/>
    <p:sldLayoutId id="2147483661" r:id="rId6"/>
    <p:sldLayoutId id="2147483662" r:id="rId7"/>
    <p:sldLayoutId id="2147483664" r:id="rId8"/>
    <p:sldLayoutId id="2147483665" r:id="rId9"/>
    <p:sldLayoutId id="2147483667" r:id="rId10"/>
    <p:sldLayoutId id="2147483669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8" r:id="rId18"/>
    <p:sldLayoutId id="2147483682" r:id="rId19"/>
    <p:sldLayoutId id="2147483686" r:id="rId20"/>
    <p:sldLayoutId id="2147483687" r:id="rId21"/>
    <p:sldLayoutId id="2147483688" r:id="rId22"/>
    <p:sldLayoutId id="2147483691" r:id="rId23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58DDC-CEEE-428C-B1E7-0BA47C4C5B1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5160" y="21343656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F6EB5E-7109-4C6F-9B13-53A115F0818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25" y="-27437159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5A733B-ABF1-4E26-9BF7-C5C21D0A170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569" y="19912721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75480C-5A8B-4DFC-AB1A-B4252C34D95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0097" y="28283936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14998B-20F9-4935-BC17-9C25F5E60B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9085" y="-985142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AFDF7D-5E58-48F9-A4A8-0EA6CC0FC9A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9096" y="-2743715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6E37F5-D1E6-452D-B7CD-0B8C378758F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149" y="-16104443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1A8F9F-FD98-4A0B-9881-D54897D41BD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883" y="27875829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4811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778531-6879-459B-A89B-D6E9418076A9}"/>
              </a:ext>
            </a:extLst>
          </p:cNvPr>
          <p:cNvGrpSpPr/>
          <p:nvPr userDrawn="1"/>
        </p:nvGrpSpPr>
        <p:grpSpPr>
          <a:xfrm>
            <a:off x="3614696" y="2256100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2"/>
                <a:r>
                  <a:rPr 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32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332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76F0E6-F014-479A-8A79-95E3072A32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3153" y="5663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30762A-E2F3-42F8-BE54-606AE3FA1DA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47" y="-73186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8D0BD7-3D99-48F7-A374-28C01EBF4B1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747" y="8625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E4C95F-1A69-495D-82F5-6FCD87E7E21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33" y="91302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481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835506" rtl="0" eaLnBrk="1" latinLnBrk="0" hangingPunct="1">
        <a:lnSpc>
          <a:spcPct val="90000"/>
        </a:lnSpc>
        <a:spcBef>
          <a:spcPct val="0"/>
        </a:spcBef>
        <a:buNone/>
        <a:defRPr sz="40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76" indent="-208876" algn="l" defTabSz="835506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7" kern="1200">
          <a:solidFill>
            <a:schemeClr val="tx1"/>
          </a:solidFill>
          <a:latin typeface="+mn-lt"/>
          <a:ea typeface="+mn-ea"/>
          <a:cs typeface="+mn-cs"/>
        </a:defRPr>
      </a:lvl1pPr>
      <a:lvl2pPr marL="626628" indent="-208876" algn="l" defTabSz="83550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383" indent="-208876" algn="l" defTabSz="83550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2134" indent="-208876" algn="l" defTabSz="83550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888" indent="-208876" algn="l" defTabSz="83550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641" indent="-208876" algn="l" defTabSz="83550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5391" indent="-208876" algn="l" defTabSz="83550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3146" indent="-208876" algn="l" defTabSz="83550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0898" indent="-208876" algn="l" defTabSz="83550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506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754" algn="l" defTabSz="835506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506" algn="l" defTabSz="835506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3259" algn="l" defTabSz="835506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1012" algn="l" defTabSz="835506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764" algn="l" defTabSz="835506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6516" algn="l" defTabSz="835506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4270" algn="l" defTabSz="835506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2020" algn="l" defTabSz="835506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08FA647-C6ED-4C22-A53B-30EE0CE8803A}"/>
              </a:ext>
            </a:extLst>
          </p:cNvPr>
          <p:cNvGrpSpPr/>
          <p:nvPr userDrawn="1"/>
        </p:nvGrpSpPr>
        <p:grpSpPr>
          <a:xfrm>
            <a:off x="3614696" y="2256100"/>
            <a:ext cx="4382349" cy="2551747"/>
            <a:chOff x="3614696" y="2256098"/>
            <a:chExt cx="4382349" cy="25517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9E57989-2429-4F4C-9E9D-E16828501E1A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8"/>
              <a:chOff x="4065548" y="1655206"/>
              <a:chExt cx="4382349" cy="1750998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C5DA6B-D13B-4EFC-A9C7-24D27320BD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E32D17-8858-4CAC-B45D-7FCC2DC2F4E7}"/>
                  </a:ext>
                </a:extLst>
              </p:cNvPr>
              <p:cNvSpPr txBox="1"/>
              <p:nvPr userDrawn="1"/>
            </p:nvSpPr>
            <p:spPr>
              <a:xfrm>
                <a:off x="5192775" y="2882984"/>
                <a:ext cx="22297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32"/>
                <a:r>
                  <a:rPr lang="en-US" sz="2800" b="1" dirty="0">
                    <a:solidFill>
                      <a:srgbClr val="00B0F0"/>
                    </a:solidFill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ABD720-A7D9-4105-8C96-68C60049EF25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32"/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332"/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0E9EE64-27F8-4181-B451-B4232D55448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A9A9B9B-533A-40F1-B64C-FC4FD3AB07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F1CFC3C-29A1-42E8-93ED-E6892447FAC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5553" y="4139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47" y="-74710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6143CB-5F50-4F43-B99E-40B1287455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47" y="7101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33" y="89778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B7ED01-0185-4F95-A70A-8CA28E10E66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3153" y="566360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4347C6-2DD1-45FD-89D1-BA54691865B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47" y="-7318663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EAC795-13BE-47B6-8925-95ED1E0411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747" y="8625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D36403-CF5A-4686-8DE0-F9A0C07B8DA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33" y="9130257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355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xStyles>
    <p:titleStyle>
      <a:lvl1pPr algn="ctr" defTabSz="827389" rtl="0" eaLnBrk="1" latinLnBrk="0" hangingPunct="1">
        <a:spcBef>
          <a:spcPct val="0"/>
        </a:spcBef>
        <a:buNone/>
        <a:defRPr sz="40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0311" indent="-310311" algn="l" defTabSz="827389" rtl="0" eaLnBrk="1" latinLnBrk="0" hangingPunct="1">
        <a:spcBef>
          <a:spcPct val="20000"/>
        </a:spcBef>
        <a:buFont typeface="Arial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1pPr>
      <a:lvl2pPr marL="672278" indent="-258590" algn="l" defTabSz="827389" rtl="0" eaLnBrk="1" latinLnBrk="0" hangingPunct="1">
        <a:spcBef>
          <a:spcPct val="20000"/>
        </a:spcBef>
        <a:buFont typeface="Arial" pitchFamily="34" charset="0"/>
        <a:buChar char="–"/>
        <a:defRPr sz="2559" kern="1200">
          <a:solidFill>
            <a:schemeClr val="tx1"/>
          </a:solidFill>
          <a:latin typeface="+mn-lt"/>
          <a:ea typeface="+mn-ea"/>
          <a:cs typeface="+mn-cs"/>
        </a:defRPr>
      </a:lvl2pPr>
      <a:lvl3pPr marL="1034255" indent="-206871" algn="l" defTabSz="827389" rtl="0" eaLnBrk="1" latinLnBrk="0" hangingPunct="1">
        <a:spcBef>
          <a:spcPct val="20000"/>
        </a:spcBef>
        <a:buFont typeface="Arial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3pPr>
      <a:lvl4pPr marL="1447897" indent="-206871" algn="l" defTabSz="827389" rtl="0" eaLnBrk="1" latinLnBrk="0" hangingPunct="1">
        <a:spcBef>
          <a:spcPct val="20000"/>
        </a:spcBef>
        <a:buFont typeface="Arial" pitchFamily="34" charset="0"/>
        <a:buChar char="–"/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61639" indent="-206871" algn="l" defTabSz="827389" rtl="0" eaLnBrk="1" latinLnBrk="0" hangingPunct="1">
        <a:spcBef>
          <a:spcPct val="20000"/>
        </a:spcBef>
        <a:buFont typeface="Arial" pitchFamily="34" charset="0"/>
        <a:buChar char="»"/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75322" indent="-206871" algn="l" defTabSz="827389" rtl="0" eaLnBrk="1" latinLnBrk="0" hangingPunct="1">
        <a:spcBef>
          <a:spcPct val="20000"/>
        </a:spcBef>
        <a:buFont typeface="Arial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689019" indent="-206871" algn="l" defTabSz="827389" rtl="0" eaLnBrk="1" latinLnBrk="0" hangingPunct="1">
        <a:spcBef>
          <a:spcPct val="20000"/>
        </a:spcBef>
        <a:buFont typeface="Arial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02764" indent="-206871" algn="l" defTabSz="827389" rtl="0" eaLnBrk="1" latinLnBrk="0" hangingPunct="1">
        <a:spcBef>
          <a:spcPct val="20000"/>
        </a:spcBef>
        <a:buFont typeface="Arial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516403" indent="-206871" algn="l" defTabSz="827389" rtl="0" eaLnBrk="1" latinLnBrk="0" hangingPunct="1">
        <a:spcBef>
          <a:spcPct val="20000"/>
        </a:spcBef>
        <a:buFont typeface="Arial" pitchFamily="34" charset="0"/>
        <a:buChar char="•"/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7389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13644" algn="l" defTabSz="827389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27389" algn="l" defTabSz="827389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241074" algn="l" defTabSz="827389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654768" algn="l" defTabSz="827389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068508" algn="l" defTabSz="827389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482147" algn="l" defTabSz="827389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2895789" algn="l" defTabSz="827389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309527" algn="l" defTabSz="827389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tif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www.facebook.com/profile.php?id=10004927436406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4.xml"/><Relationship Id="rId1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openxmlformats.org/officeDocument/2006/relationships/slide" Target="slide7.xml"/><Relationship Id="rId20" Type="http://schemas.microsoft.com/office/2007/relationships/hdphoto" Target="../media/hdphoto6.wdp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11" Type="http://schemas.openxmlformats.org/officeDocument/2006/relationships/image" Target="../media/image26.png"/><Relationship Id="rId5" Type="http://schemas.openxmlformats.org/officeDocument/2006/relationships/image" Target="../media/image13.png"/><Relationship Id="rId15" Type="http://schemas.openxmlformats.org/officeDocument/2006/relationships/slide" Target="slide6.xml"/><Relationship Id="rId10" Type="http://schemas.openxmlformats.org/officeDocument/2006/relationships/image" Target="../media/image25.png"/><Relationship Id="rId19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wav"/><Relationship Id="rId7" Type="http://schemas.openxmlformats.org/officeDocument/2006/relationships/image" Target="../media/image29.png"/><Relationship Id="rId12" Type="http://schemas.openxmlformats.org/officeDocument/2006/relationships/image" Target="../media/image3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4.xml"/><Relationship Id="rId11" Type="http://schemas.openxmlformats.org/officeDocument/2006/relationships/slide" Target="slide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31.png"/><Relationship Id="rId4" Type="http://schemas.openxmlformats.org/officeDocument/2006/relationships/audio" Target="../media/media2.wav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2.wav"/><Relationship Id="rId7" Type="http://schemas.openxmlformats.org/officeDocument/2006/relationships/image" Target="../media/image12.png"/><Relationship Id="rId12" Type="http://schemas.openxmlformats.org/officeDocument/2006/relationships/image" Target="../media/image3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5.xml"/><Relationship Id="rId11" Type="http://schemas.openxmlformats.org/officeDocument/2006/relationships/slide" Target="slide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9.png"/><Relationship Id="rId4" Type="http://schemas.openxmlformats.org/officeDocument/2006/relationships/audio" Target="../media/media2.wav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2.wav"/><Relationship Id="rId7" Type="http://schemas.openxmlformats.org/officeDocument/2006/relationships/image" Target="../media/image12.png"/><Relationship Id="rId12" Type="http://schemas.openxmlformats.org/officeDocument/2006/relationships/image" Target="../media/image3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6.xml"/><Relationship Id="rId11" Type="http://schemas.openxmlformats.org/officeDocument/2006/relationships/slide" Target="slide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9.png"/><Relationship Id="rId4" Type="http://schemas.openxmlformats.org/officeDocument/2006/relationships/audio" Target="../media/media2.wav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../media/media2.wav"/><Relationship Id="rId7" Type="http://schemas.openxmlformats.org/officeDocument/2006/relationships/image" Target="../media/image12.png"/><Relationship Id="rId12" Type="http://schemas.openxmlformats.org/officeDocument/2006/relationships/image" Target="../media/image3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7.xml"/><Relationship Id="rId11" Type="http://schemas.openxmlformats.org/officeDocument/2006/relationships/slide" Target="slide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9.png"/><Relationship Id="rId4" Type="http://schemas.openxmlformats.org/officeDocument/2006/relationships/audio" Target="../media/media2.wav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wav"/><Relationship Id="rId7" Type="http://schemas.openxmlformats.org/officeDocument/2006/relationships/image" Target="../media/image31.png"/><Relationship Id="rId12" Type="http://schemas.openxmlformats.org/officeDocument/2006/relationships/image" Target="../media/image3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8.xml"/><Relationship Id="rId11" Type="http://schemas.openxmlformats.org/officeDocument/2006/relationships/slide" Target="slide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9.png"/><Relationship Id="rId4" Type="http://schemas.openxmlformats.org/officeDocument/2006/relationships/audio" Target="../media/media2.wav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1A49E-53F6-4064-9529-E710DA0B1482}"/>
              </a:ext>
            </a:extLst>
          </p:cNvPr>
          <p:cNvSpPr/>
          <p:nvPr/>
        </p:nvSpPr>
        <p:spPr>
          <a:xfrm>
            <a:off x="525327" y="1030267"/>
            <a:ext cx="11141348" cy="4797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5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LAN 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 – 035.447.3852</a:t>
            </a:r>
          </a:p>
          <a:p>
            <a:pPr marL="0" marR="0" lvl="0" indent="0" algn="ctr" defTabSz="8355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THẦY/ CÔ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CÓ THỂ SHARE RIÊNG CHO NHAU DÙNG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KÍNH MONG QUÝ THẦY/ CÔ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KHÔNG SHARE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VÀO CÁC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HỘI NHÓM ZALO HAY FB, CÁC WEB.....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5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KHÔNG BUÔN BÁN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LẠI BÀI CỦA EM.</a:t>
            </a:r>
          </a:p>
          <a:p>
            <a:pPr marL="0" marR="0" lvl="0" indent="0" algn="ctr" defTabSz="8355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CHỈ GIAO DỊCH BẰNG DUY NHẤT 1 NICK FB : LAN 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 VÀ ZALO LAN 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 SĐT 0354473852. MỌI GIAO DỊCH BẰNG NICK KHÁC ĐỀU LÀ MẠO DANH EM VÀ LỪA ĐẢO Ạ!</a:t>
            </a:r>
          </a:p>
          <a:p>
            <a:pPr marL="0" marR="0" lvl="0" indent="0" algn="ctr" defTabSz="8355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5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Ạ!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0" y="481538"/>
            <a:ext cx="1108543" cy="109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4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552197" y="1244972"/>
            <a:ext cx="11087605" cy="540502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37625" y="239316"/>
            <a:ext cx="2391657" cy="783590"/>
            <a:chOff x="193" y="656"/>
            <a:chExt cx="3420" cy="1234"/>
          </a:xfrm>
        </p:grpSpPr>
        <p:sp>
          <p:nvSpPr>
            <p:cNvPr id="23" name="Text Box 14"/>
            <p:cNvSpPr txBox="1"/>
            <p:nvPr/>
          </p:nvSpPr>
          <p:spPr>
            <a:xfrm>
              <a:off x="1017" y="656"/>
              <a:ext cx="2596" cy="123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  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  <p:grpSp>
          <p:nvGrpSpPr>
            <p:cNvPr id="24" name="组合 24"/>
            <p:cNvGrpSpPr/>
            <p:nvPr/>
          </p:nvGrpSpPr>
          <p:grpSpPr>
            <a:xfrm>
              <a:off x="193" y="680"/>
              <a:ext cx="1287" cy="1210"/>
              <a:chOff x="5847680" y="1619467"/>
              <a:chExt cx="560718" cy="527780"/>
            </a:xfrm>
          </p:grpSpPr>
          <p:sp>
            <p:nvSpPr>
              <p:cNvPr id="25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" name="文本框 27"/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4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233E18-A6E0-4C35-9938-86818F51E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77" y="3193974"/>
            <a:ext cx="11104198" cy="150701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2D93D75-F064-44C0-9C4E-F6EF1015D316}"/>
              </a:ext>
            </a:extLst>
          </p:cNvPr>
          <p:cNvGrpSpPr/>
          <p:nvPr/>
        </p:nvGrpSpPr>
        <p:grpSpPr>
          <a:xfrm>
            <a:off x="3956552" y="3179906"/>
            <a:ext cx="1461430" cy="610321"/>
            <a:chOff x="3956552" y="3179906"/>
            <a:chExt cx="1461430" cy="6103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09C7854-15EF-4238-90E4-001083D8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6552" y="3179906"/>
              <a:ext cx="1025332" cy="60971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EC4302-CCF1-4898-9510-1914801CF218}"/>
                </a:ext>
              </a:extLst>
            </p:cNvPr>
            <p:cNvSpPr txBox="1"/>
            <p:nvPr/>
          </p:nvSpPr>
          <p:spPr>
            <a:xfrm>
              <a:off x="4079629" y="3205452"/>
              <a:ext cx="13383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dirty="0">
                  <a:solidFill>
                    <a:srgbClr val="C00000"/>
                  </a:solidFill>
                </a:rPr>
                <a:t>908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endParaRPr>
            </a:p>
          </p:txBody>
        </p:sp>
      </p:grp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2B374238-0E40-4B75-BB14-F113E741C0EF}"/>
              </a:ext>
            </a:extLst>
          </p:cNvPr>
          <p:cNvSpPr/>
          <p:nvPr/>
        </p:nvSpPr>
        <p:spPr>
          <a:xfrm>
            <a:off x="1202663" y="2813538"/>
            <a:ext cx="1076303" cy="2391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043446-A608-4FA9-8ABD-15316B067DFE}"/>
              </a:ext>
            </a:extLst>
          </p:cNvPr>
          <p:cNvSpPr txBox="1"/>
          <p:nvPr/>
        </p:nvSpPr>
        <p:spPr>
          <a:xfrm>
            <a:off x="1237643" y="2055221"/>
            <a:ext cx="107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+ 2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71F8AE9-522E-40BA-A25E-063042285B44}"/>
              </a:ext>
            </a:extLst>
          </p:cNvPr>
          <p:cNvGrpSpPr/>
          <p:nvPr/>
        </p:nvGrpSpPr>
        <p:grpSpPr>
          <a:xfrm>
            <a:off x="5046976" y="3151771"/>
            <a:ext cx="1461430" cy="610321"/>
            <a:chOff x="3956552" y="3179906"/>
            <a:chExt cx="1461430" cy="61032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416D0FC-427E-4763-9B31-B52535E66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6552" y="3179906"/>
              <a:ext cx="1025332" cy="609713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BE66CF-4ACB-4ED3-8EE4-379242B7AF43}"/>
                </a:ext>
              </a:extLst>
            </p:cNvPr>
            <p:cNvSpPr txBox="1"/>
            <p:nvPr/>
          </p:nvSpPr>
          <p:spPr>
            <a:xfrm>
              <a:off x="4079629" y="3205452"/>
              <a:ext cx="13383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dirty="0">
                  <a:solidFill>
                    <a:srgbClr val="C00000"/>
                  </a:solidFill>
                </a:rPr>
                <a:t>910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8454F7-D5AC-4AEC-A459-774FDADB0EC6}"/>
              </a:ext>
            </a:extLst>
          </p:cNvPr>
          <p:cNvGrpSpPr/>
          <p:nvPr/>
        </p:nvGrpSpPr>
        <p:grpSpPr>
          <a:xfrm>
            <a:off x="7186671" y="3179298"/>
            <a:ext cx="1461430" cy="610321"/>
            <a:chOff x="3956552" y="3179906"/>
            <a:chExt cx="1461430" cy="61032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EA2ED87-4C92-4349-A37D-84168831E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6552" y="3179906"/>
              <a:ext cx="1025332" cy="609713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BD5E72D-5D3E-46DE-85C0-CD29BEF03D1A}"/>
                </a:ext>
              </a:extLst>
            </p:cNvPr>
            <p:cNvSpPr txBox="1"/>
            <p:nvPr/>
          </p:nvSpPr>
          <p:spPr>
            <a:xfrm>
              <a:off x="4079629" y="3205452"/>
              <a:ext cx="13383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dirty="0">
                  <a:solidFill>
                    <a:srgbClr val="C00000"/>
                  </a:solidFill>
                </a:rPr>
                <a:t>914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3C65BD9-737D-453D-9DAC-FA11DE1728AF}"/>
              </a:ext>
            </a:extLst>
          </p:cNvPr>
          <p:cNvGrpSpPr/>
          <p:nvPr/>
        </p:nvGrpSpPr>
        <p:grpSpPr>
          <a:xfrm>
            <a:off x="10462004" y="3174726"/>
            <a:ext cx="1461430" cy="610321"/>
            <a:chOff x="3956552" y="3179906"/>
            <a:chExt cx="1461430" cy="610321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804D7E8-7542-49D0-8FB2-43C6E13AE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6552" y="3179906"/>
              <a:ext cx="1025332" cy="60971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74CADC-8206-489A-B3E2-D29C987BF294}"/>
                </a:ext>
              </a:extLst>
            </p:cNvPr>
            <p:cNvSpPr txBox="1"/>
            <p:nvPr/>
          </p:nvSpPr>
          <p:spPr>
            <a:xfrm>
              <a:off x="4079629" y="3205452"/>
              <a:ext cx="13383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dirty="0">
                  <a:solidFill>
                    <a:srgbClr val="C00000"/>
                  </a:solidFill>
                </a:rPr>
                <a:t>920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7412F1-4251-4681-AC2D-329CC9463387}"/>
              </a:ext>
            </a:extLst>
          </p:cNvPr>
          <p:cNvGrpSpPr/>
          <p:nvPr/>
        </p:nvGrpSpPr>
        <p:grpSpPr>
          <a:xfrm>
            <a:off x="3954386" y="4088472"/>
            <a:ext cx="1463596" cy="612519"/>
            <a:chOff x="5061044" y="5613028"/>
            <a:chExt cx="1463596" cy="6125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7E06A6-B92E-4BC7-8BE5-45F41A684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1044" y="5613028"/>
              <a:ext cx="1025332" cy="609713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05FBE19-E039-4E04-99C7-F8B02501FA6F}"/>
                </a:ext>
              </a:extLst>
            </p:cNvPr>
            <p:cNvSpPr txBox="1"/>
            <p:nvPr/>
          </p:nvSpPr>
          <p:spPr>
            <a:xfrm>
              <a:off x="5186287" y="5640772"/>
              <a:ext cx="13383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dirty="0">
                  <a:solidFill>
                    <a:srgbClr val="C00000"/>
                  </a:solidFill>
                </a:rPr>
                <a:t>420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endParaRPr>
            </a:p>
          </p:txBody>
        </p:sp>
      </p:grp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5B3277F8-B4F7-42F7-920C-F9439A87C81B}"/>
              </a:ext>
            </a:extLst>
          </p:cNvPr>
          <p:cNvSpPr/>
          <p:nvPr/>
        </p:nvSpPr>
        <p:spPr>
          <a:xfrm>
            <a:off x="1237643" y="4923057"/>
            <a:ext cx="1041323" cy="3007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A352F0B-588F-4C11-9833-9D7FB4E8B386}"/>
              </a:ext>
            </a:extLst>
          </p:cNvPr>
          <p:cNvSpPr txBox="1"/>
          <p:nvPr/>
        </p:nvSpPr>
        <p:spPr>
          <a:xfrm>
            <a:off x="1237643" y="5289862"/>
            <a:ext cx="1076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+ 5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27ECC7C-766A-42A6-B060-5CC5CB2311FC}"/>
              </a:ext>
            </a:extLst>
          </p:cNvPr>
          <p:cNvGrpSpPr/>
          <p:nvPr/>
        </p:nvGrpSpPr>
        <p:grpSpPr>
          <a:xfrm>
            <a:off x="8283956" y="4130675"/>
            <a:ext cx="1463596" cy="612519"/>
            <a:chOff x="5061044" y="5613028"/>
            <a:chExt cx="1463596" cy="61251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FC4EE9F-458B-4C6F-8FD3-5F7D02550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1044" y="5613028"/>
              <a:ext cx="1025332" cy="609713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A403C3D-844B-4D9B-A7D3-409A910E14FC}"/>
                </a:ext>
              </a:extLst>
            </p:cNvPr>
            <p:cNvSpPr txBox="1"/>
            <p:nvPr/>
          </p:nvSpPr>
          <p:spPr>
            <a:xfrm>
              <a:off x="5186287" y="5640772"/>
              <a:ext cx="13383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dirty="0">
                  <a:solidFill>
                    <a:srgbClr val="C00000"/>
                  </a:solidFill>
                </a:rPr>
                <a:t>440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A088F9A-407D-4078-9772-CAD917144C85}"/>
              </a:ext>
            </a:extLst>
          </p:cNvPr>
          <p:cNvGrpSpPr/>
          <p:nvPr/>
        </p:nvGrpSpPr>
        <p:grpSpPr>
          <a:xfrm>
            <a:off x="10436215" y="4116216"/>
            <a:ext cx="1463596" cy="612519"/>
            <a:chOff x="5061044" y="5613028"/>
            <a:chExt cx="1463596" cy="612519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AF2912C-08BA-480C-8C71-2C5541164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1044" y="5613028"/>
              <a:ext cx="1025332" cy="609713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A910C69-547A-41F2-A8A9-8DB65AFD084F}"/>
                </a:ext>
              </a:extLst>
            </p:cNvPr>
            <p:cNvSpPr txBox="1"/>
            <p:nvPr/>
          </p:nvSpPr>
          <p:spPr>
            <a:xfrm>
              <a:off x="5186287" y="5640772"/>
              <a:ext cx="13383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dirty="0">
                  <a:solidFill>
                    <a:srgbClr val="C00000"/>
                  </a:solidFill>
                </a:rPr>
                <a:t>450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5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/>
      <p:bldP spid="12" grpId="0" animBg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552197" y="1244972"/>
            <a:ext cx="11087605" cy="540502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37625" y="239316"/>
            <a:ext cx="8693883" cy="783590"/>
            <a:chOff x="193" y="656"/>
            <a:chExt cx="12432" cy="1234"/>
          </a:xfrm>
        </p:grpSpPr>
        <p:sp>
          <p:nvSpPr>
            <p:cNvPr id="23" name="Text Box 14"/>
            <p:cNvSpPr txBox="1"/>
            <p:nvPr/>
          </p:nvSpPr>
          <p:spPr>
            <a:xfrm>
              <a:off x="1017" y="656"/>
              <a:ext cx="11608" cy="123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  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thẻ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h</a:t>
              </a:r>
              <a:r>
                <a:rPr lang="en-US" sz="4000" b="1" kern="1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ợp</a:t>
              </a:r>
              <a:r>
                <a:rPr lang="en-US" sz="4000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1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lang="en-US" sz="4000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1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4000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kern="1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24" name="组合 24"/>
            <p:cNvGrpSpPr/>
            <p:nvPr/>
          </p:nvGrpSpPr>
          <p:grpSpPr>
            <a:xfrm>
              <a:off x="193" y="680"/>
              <a:ext cx="1287" cy="1210"/>
              <a:chOff x="5847680" y="1619467"/>
              <a:chExt cx="560718" cy="527780"/>
            </a:xfrm>
          </p:grpSpPr>
          <p:sp>
            <p:nvSpPr>
              <p:cNvPr id="25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" name="文本框 27"/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kern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5</a:t>
                </a:r>
                <a:endPara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E93C06C-8D03-4AE5-BE1C-D29CF23D7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663" y="1089367"/>
            <a:ext cx="10121829" cy="2988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8B60E-9DE6-4D98-8BFE-61FCF8F65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901" y="4964155"/>
            <a:ext cx="8839087" cy="2091266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23C9D86-A9A1-49E1-BC2B-83A5A687A428}"/>
              </a:ext>
            </a:extLst>
          </p:cNvPr>
          <p:cNvCxnSpPr>
            <a:cxnSpLocks/>
          </p:cNvCxnSpPr>
          <p:nvPr/>
        </p:nvCxnSpPr>
        <p:spPr>
          <a:xfrm flipV="1">
            <a:off x="3468914" y="3570515"/>
            <a:ext cx="3976915" cy="15239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0757BF5-3840-48B7-9064-19A7105BB7EF}"/>
              </a:ext>
            </a:extLst>
          </p:cNvPr>
          <p:cNvCxnSpPr>
            <a:cxnSpLocks/>
          </p:cNvCxnSpPr>
          <p:nvPr/>
        </p:nvCxnSpPr>
        <p:spPr>
          <a:xfrm flipH="1" flipV="1">
            <a:off x="4972684" y="3570515"/>
            <a:ext cx="175309" cy="15240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DC74D57-862C-4DDB-8AC3-0E9221A4F28D}"/>
              </a:ext>
            </a:extLst>
          </p:cNvPr>
          <p:cNvCxnSpPr>
            <a:cxnSpLocks/>
          </p:cNvCxnSpPr>
          <p:nvPr/>
        </p:nvCxnSpPr>
        <p:spPr>
          <a:xfrm flipH="1" flipV="1">
            <a:off x="2365829" y="3570515"/>
            <a:ext cx="5410253" cy="15240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EF453BE-EF10-4785-8873-D5649C42CC68}"/>
              </a:ext>
            </a:extLst>
          </p:cNvPr>
          <p:cNvCxnSpPr>
            <a:cxnSpLocks/>
          </p:cNvCxnSpPr>
          <p:nvPr/>
        </p:nvCxnSpPr>
        <p:spPr>
          <a:xfrm flipH="1" flipV="1">
            <a:off x="9205526" y="3570512"/>
            <a:ext cx="1103086" cy="1472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3E0DB7C-F635-4C18-8B61-9C6C13BDFBA9}"/>
              </a:ext>
            </a:extLst>
          </p:cNvPr>
          <p:cNvSpPr txBox="1"/>
          <p:nvPr/>
        </p:nvSpPr>
        <p:spPr>
          <a:xfrm>
            <a:off x="2074271" y="3701143"/>
            <a:ext cx="1177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698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A2D01E-380E-496A-90D0-B86F486907D6}"/>
              </a:ext>
            </a:extLst>
          </p:cNvPr>
          <p:cNvSpPr txBox="1"/>
          <p:nvPr/>
        </p:nvSpPr>
        <p:spPr>
          <a:xfrm>
            <a:off x="3686657" y="3701143"/>
            <a:ext cx="1177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6C7213-8DBA-494A-8163-DA88CA6CD699}"/>
              </a:ext>
            </a:extLst>
          </p:cNvPr>
          <p:cNvSpPr txBox="1"/>
          <p:nvPr/>
        </p:nvSpPr>
        <p:spPr>
          <a:xfrm>
            <a:off x="4523051" y="3714530"/>
            <a:ext cx="1177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4B4836-C76D-4C2F-9999-C2F2D8C5436C}"/>
              </a:ext>
            </a:extLst>
          </p:cNvPr>
          <p:cNvSpPr txBox="1"/>
          <p:nvPr/>
        </p:nvSpPr>
        <p:spPr>
          <a:xfrm>
            <a:off x="7074355" y="3701143"/>
            <a:ext cx="1177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704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DBE70D-0AFF-46D7-B0F1-A0F880759773}"/>
              </a:ext>
            </a:extLst>
          </p:cNvPr>
          <p:cNvSpPr txBox="1"/>
          <p:nvPr/>
        </p:nvSpPr>
        <p:spPr>
          <a:xfrm>
            <a:off x="7960208" y="3685873"/>
            <a:ext cx="1177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A3C170-3033-4429-9CD1-CEA2967DFA61}"/>
              </a:ext>
            </a:extLst>
          </p:cNvPr>
          <p:cNvSpPr txBox="1"/>
          <p:nvPr/>
        </p:nvSpPr>
        <p:spPr>
          <a:xfrm>
            <a:off x="8830219" y="3700387"/>
            <a:ext cx="1177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706</a:t>
            </a:r>
          </a:p>
        </p:txBody>
      </p:sp>
    </p:spTree>
    <p:extLst>
      <p:ext uri="{BB962C8B-B14F-4D97-AF65-F5344CB8AC3E}">
        <p14:creationId xmlns:p14="http://schemas.microsoft.com/office/powerpoint/2010/main" val="130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552197" y="190912"/>
            <a:ext cx="11087605" cy="64761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525A6C3-4603-4A4F-8025-8146A6C02E3C}"/>
              </a:ext>
            </a:extLst>
          </p:cNvPr>
          <p:cNvGrpSpPr/>
          <p:nvPr/>
        </p:nvGrpSpPr>
        <p:grpSpPr>
          <a:xfrm>
            <a:off x="5862543" y="4183135"/>
            <a:ext cx="5728697" cy="830998"/>
            <a:chOff x="2637697" y="1393470"/>
            <a:chExt cx="5728697" cy="83099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24E3115-0669-41A1-843C-7450D9DBBAFA}"/>
                </a:ext>
              </a:extLst>
            </p:cNvPr>
            <p:cNvSpPr/>
            <p:nvPr/>
          </p:nvSpPr>
          <p:spPr>
            <a:xfrm>
              <a:off x="2637697" y="1393471"/>
              <a:ext cx="263405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>
                  <a:solidFill>
                    <a:prstClr val="black"/>
                  </a:solidFill>
                  <a:latin typeface="VNI-Avo" pitchFamily="2" charset="0"/>
                  <a:ea typeface="+mn-ea"/>
                  <a:cs typeface="+mn-cs"/>
                </a:rPr>
                <a:t>400 + 50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8C4F2ED-3F7B-4910-94EA-303E11FD82C3}"/>
                </a:ext>
              </a:extLst>
            </p:cNvPr>
            <p:cNvSpPr/>
            <p:nvPr/>
          </p:nvSpPr>
          <p:spPr>
            <a:xfrm>
              <a:off x="5732340" y="1393470"/>
              <a:ext cx="263405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+mn-ea"/>
                </a:rPr>
                <a:t>400 + 50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ounded Rectangle 11">
              <a:extLst>
                <a:ext uri="{FF2B5EF4-FFF2-40B4-BE49-F238E27FC236}">
                  <a16:creationId xmlns:a16="http://schemas.microsoft.com/office/drawing/2014/main" id="{049923C4-43F2-4F64-8C9B-9B2ABBAC215E}"/>
                </a:ext>
              </a:extLst>
            </p:cNvPr>
            <p:cNvSpPr/>
            <p:nvPr/>
          </p:nvSpPr>
          <p:spPr>
            <a:xfrm>
              <a:off x="5186317" y="1534648"/>
              <a:ext cx="548640" cy="54864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4" name="组合 24"/>
          <p:cNvGrpSpPr/>
          <p:nvPr/>
        </p:nvGrpSpPr>
        <p:grpSpPr>
          <a:xfrm>
            <a:off x="710650" y="630786"/>
            <a:ext cx="900018" cy="768350"/>
            <a:chOff x="5847680" y="1619467"/>
            <a:chExt cx="560718" cy="527780"/>
          </a:xfrm>
        </p:grpSpPr>
        <p:sp>
          <p:nvSpPr>
            <p:cNvPr id="25" name="椭圆 26"/>
            <p:cNvSpPr/>
            <p:nvPr/>
          </p:nvSpPr>
          <p:spPr>
            <a:xfrm>
              <a:off x="5903904" y="1661983"/>
              <a:ext cx="482701" cy="482701"/>
            </a:xfrm>
            <a:prstGeom prst="ellipse">
              <a:avLst/>
            </a:prstGeom>
            <a:solidFill>
              <a:srgbClr val="F038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文本框 27"/>
            <p:cNvSpPr txBox="1"/>
            <p:nvPr/>
          </p:nvSpPr>
          <p:spPr>
            <a:xfrm>
              <a:off x="5847680" y="1619467"/>
              <a:ext cx="560718" cy="527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  <a:sym typeface="Arial"/>
                </a:rPr>
                <a:t>6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AC7596-DA08-42E4-932C-E57FB498F54B}"/>
              </a:ext>
            </a:extLst>
          </p:cNvPr>
          <p:cNvGrpSpPr/>
          <p:nvPr/>
        </p:nvGrpSpPr>
        <p:grpSpPr>
          <a:xfrm>
            <a:off x="709908" y="2909327"/>
            <a:ext cx="731520" cy="1920240"/>
            <a:chOff x="650133" y="1615234"/>
            <a:chExt cx="731520" cy="192024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E302FB-23AB-4699-8C05-8D6C1C94BDEE}"/>
                </a:ext>
              </a:extLst>
            </p:cNvPr>
            <p:cNvSpPr txBox="1"/>
            <p:nvPr/>
          </p:nvSpPr>
          <p:spPr>
            <a:xfrm>
              <a:off x="650133" y="1615234"/>
              <a:ext cx="731520" cy="192024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E04B5D"/>
                </a:solidFill>
                <a:effectLst/>
                <a:uLnTx/>
                <a:uFillTx/>
                <a:latin typeface="VNI-Avo" pitchFamily="2" charset="0"/>
                <a:ea typeface="+mn-ea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B525D9F-178D-4341-94EB-F1D958600164}"/>
                </a:ext>
              </a:extLst>
            </p:cNvPr>
            <p:cNvSpPr/>
            <p:nvPr/>
          </p:nvSpPr>
          <p:spPr>
            <a:xfrm>
              <a:off x="741573" y="1700808"/>
              <a:ext cx="548640" cy="548640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&gt;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40F4ECC-7F7F-4C53-B84E-C9A88F405BBB}"/>
                </a:ext>
              </a:extLst>
            </p:cNvPr>
            <p:cNvSpPr/>
            <p:nvPr/>
          </p:nvSpPr>
          <p:spPr>
            <a:xfrm>
              <a:off x="741466" y="2321457"/>
              <a:ext cx="548640" cy="548640"/>
            </a:xfrm>
            <a:prstGeom prst="ellipse">
              <a:avLst/>
            </a:prstGeom>
            <a:solidFill>
              <a:srgbClr val="FFFFA7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72FB42-3424-4CB3-8497-34BAE58494B6}"/>
                </a:ext>
              </a:extLst>
            </p:cNvPr>
            <p:cNvSpPr/>
            <p:nvPr/>
          </p:nvSpPr>
          <p:spPr>
            <a:xfrm>
              <a:off x="741359" y="2942106"/>
              <a:ext cx="548640" cy="548640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+mn-cs"/>
                </a:rPr>
                <a:t>&lt;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AC1940-952E-4074-B7E1-44F7E5B447BB}"/>
              </a:ext>
            </a:extLst>
          </p:cNvPr>
          <p:cNvGrpSpPr/>
          <p:nvPr/>
        </p:nvGrpSpPr>
        <p:grpSpPr>
          <a:xfrm>
            <a:off x="2048668" y="765436"/>
            <a:ext cx="3034590" cy="837172"/>
            <a:chOff x="3445876" y="1391952"/>
            <a:chExt cx="3034590" cy="83717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5BB2F0C-1DFF-410E-BA03-0BDCA4ED05BD}"/>
                </a:ext>
              </a:extLst>
            </p:cNvPr>
            <p:cNvSpPr/>
            <p:nvPr/>
          </p:nvSpPr>
          <p:spPr>
            <a:xfrm>
              <a:off x="3445876" y="1398127"/>
              <a:ext cx="121379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+mn-ea"/>
                </a:rPr>
                <a:t>597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28B362-9566-4FE2-9DCB-5B8659D2804A}"/>
                </a:ext>
              </a:extLst>
            </p:cNvPr>
            <p:cNvSpPr/>
            <p:nvPr/>
          </p:nvSpPr>
          <p:spPr>
            <a:xfrm>
              <a:off x="5266672" y="1391952"/>
              <a:ext cx="121379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+mn-ea"/>
                </a:rPr>
                <a:t>603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ounded Rectangle 11">
              <a:extLst>
                <a:ext uri="{FF2B5EF4-FFF2-40B4-BE49-F238E27FC236}">
                  <a16:creationId xmlns:a16="http://schemas.microsoft.com/office/drawing/2014/main" id="{D59E1639-96B1-469D-99BD-8B3C5A6ADA34}"/>
                </a:ext>
              </a:extLst>
            </p:cNvPr>
            <p:cNvSpPr/>
            <p:nvPr/>
          </p:nvSpPr>
          <p:spPr>
            <a:xfrm>
              <a:off x="4711304" y="1579297"/>
              <a:ext cx="548640" cy="54864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7263529-0BAA-43A9-9F40-3A6A57ECE1A5}"/>
              </a:ext>
            </a:extLst>
          </p:cNvPr>
          <p:cNvSpPr/>
          <p:nvPr/>
        </p:nvSpPr>
        <p:spPr>
          <a:xfrm>
            <a:off x="3258512" y="703919"/>
            <a:ext cx="6014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VNI-Avo" pitchFamily="2" charset="0"/>
                <a:ea typeface="+mn-ea"/>
                <a:cs typeface="+mn-cs"/>
              </a:rPr>
              <a:t>&lt;</a:t>
            </a: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CB615C6C-153D-4599-9DC4-D9059ABF7A57}"/>
              </a:ext>
            </a:extLst>
          </p:cNvPr>
          <p:cNvSpPr/>
          <p:nvPr/>
        </p:nvSpPr>
        <p:spPr>
          <a:xfrm rot="5400000">
            <a:off x="9827383" y="506723"/>
            <a:ext cx="288610" cy="2213119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900DEB4-D4CC-4450-B596-5F631E8D7E83}"/>
              </a:ext>
            </a:extLst>
          </p:cNvPr>
          <p:cNvSpPr/>
          <p:nvPr/>
        </p:nvSpPr>
        <p:spPr>
          <a:xfrm>
            <a:off x="9378263" y="1641669"/>
            <a:ext cx="1213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800" dirty="0">
                <a:solidFill>
                  <a:srgbClr val="FF0000"/>
                </a:solidFill>
                <a:latin typeface="VNI-Avo" pitchFamily="2" charset="0"/>
                <a:ea typeface="+mn-ea"/>
              </a:rPr>
              <a:t>450</a:t>
            </a:r>
            <a:endParaRPr lang="en-US" sz="2800" kern="1200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2FF860B-5838-4908-84DD-D5DF0CF0713E}"/>
              </a:ext>
            </a:extLst>
          </p:cNvPr>
          <p:cNvGrpSpPr/>
          <p:nvPr/>
        </p:nvGrpSpPr>
        <p:grpSpPr>
          <a:xfrm>
            <a:off x="2020587" y="2432057"/>
            <a:ext cx="3034590" cy="837172"/>
            <a:chOff x="3445876" y="1391952"/>
            <a:chExt cx="3034590" cy="83717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D68BBD0-109E-40DD-BB4D-B83908CDC99D}"/>
                </a:ext>
              </a:extLst>
            </p:cNvPr>
            <p:cNvSpPr/>
            <p:nvPr/>
          </p:nvSpPr>
          <p:spPr>
            <a:xfrm>
              <a:off x="3445876" y="1398127"/>
              <a:ext cx="121379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+mn-ea"/>
                </a:rPr>
                <a:t>826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0F8F419-C334-4670-AEFF-2B33CF444BA7}"/>
                </a:ext>
              </a:extLst>
            </p:cNvPr>
            <p:cNvSpPr/>
            <p:nvPr/>
          </p:nvSpPr>
          <p:spPr>
            <a:xfrm>
              <a:off x="5266672" y="1391952"/>
              <a:ext cx="121379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+mn-ea"/>
                </a:rPr>
                <a:t>818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ounded Rectangle 11">
              <a:extLst>
                <a:ext uri="{FF2B5EF4-FFF2-40B4-BE49-F238E27FC236}">
                  <a16:creationId xmlns:a16="http://schemas.microsoft.com/office/drawing/2014/main" id="{18152BEC-5438-4853-A61D-ED95308E9F31}"/>
                </a:ext>
              </a:extLst>
            </p:cNvPr>
            <p:cNvSpPr/>
            <p:nvPr/>
          </p:nvSpPr>
          <p:spPr>
            <a:xfrm>
              <a:off x="4711304" y="1579297"/>
              <a:ext cx="548640" cy="54864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BFDF95B3-9A39-4FF5-8151-92AA4A5A19C9}"/>
              </a:ext>
            </a:extLst>
          </p:cNvPr>
          <p:cNvSpPr/>
          <p:nvPr/>
        </p:nvSpPr>
        <p:spPr>
          <a:xfrm>
            <a:off x="3299582" y="2412211"/>
            <a:ext cx="6014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VNI-Avo" pitchFamily="2" charset="0"/>
                <a:ea typeface="+mn-ea"/>
                <a:cs typeface="+mn-cs"/>
              </a:rPr>
              <a:t>&gt;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7E2ABB8-A9D1-49DB-AFA9-FF8E5D18B1B1}"/>
              </a:ext>
            </a:extLst>
          </p:cNvPr>
          <p:cNvGrpSpPr/>
          <p:nvPr/>
        </p:nvGrpSpPr>
        <p:grpSpPr>
          <a:xfrm>
            <a:off x="2006089" y="4264149"/>
            <a:ext cx="3123183" cy="837172"/>
            <a:chOff x="3445876" y="1391952"/>
            <a:chExt cx="3123183" cy="83717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EF2C3E9-AF95-486A-9074-6D813456CD96}"/>
                </a:ext>
              </a:extLst>
            </p:cNvPr>
            <p:cNvSpPr/>
            <p:nvPr/>
          </p:nvSpPr>
          <p:spPr>
            <a:xfrm>
              <a:off x="3445876" y="1398127"/>
              <a:ext cx="121379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+mn-ea"/>
                </a:rPr>
                <a:t>654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AD34402-583B-4C2D-B2F8-656D9C11C565}"/>
                </a:ext>
              </a:extLst>
            </p:cNvPr>
            <p:cNvSpPr/>
            <p:nvPr/>
          </p:nvSpPr>
          <p:spPr>
            <a:xfrm>
              <a:off x="5355265" y="1391952"/>
              <a:ext cx="121379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+mn-ea"/>
                </a:rPr>
                <a:t>659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ounded Rectangle 11">
              <a:extLst>
                <a:ext uri="{FF2B5EF4-FFF2-40B4-BE49-F238E27FC236}">
                  <a16:creationId xmlns:a16="http://schemas.microsoft.com/office/drawing/2014/main" id="{AD516DFB-B7C4-432D-8EE7-1CE9361A0BDA}"/>
                </a:ext>
              </a:extLst>
            </p:cNvPr>
            <p:cNvSpPr/>
            <p:nvPr/>
          </p:nvSpPr>
          <p:spPr>
            <a:xfrm>
              <a:off x="4711304" y="1579297"/>
              <a:ext cx="548640" cy="54864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F65426A3-6A14-4C61-8701-F472DBB74A83}"/>
              </a:ext>
            </a:extLst>
          </p:cNvPr>
          <p:cNvSpPr/>
          <p:nvPr/>
        </p:nvSpPr>
        <p:spPr>
          <a:xfrm>
            <a:off x="3271517" y="4232754"/>
            <a:ext cx="6014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VNI-Avo" pitchFamily="2" charset="0"/>
                <a:ea typeface="+mn-ea"/>
                <a:cs typeface="+mn-cs"/>
              </a:rPr>
              <a:t>&lt;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E61194A-DFFE-4C35-8B40-309588B41F59}"/>
              </a:ext>
            </a:extLst>
          </p:cNvPr>
          <p:cNvGrpSpPr/>
          <p:nvPr/>
        </p:nvGrpSpPr>
        <p:grpSpPr>
          <a:xfrm>
            <a:off x="6681394" y="741708"/>
            <a:ext cx="4551583" cy="837164"/>
            <a:chOff x="3445876" y="1391960"/>
            <a:chExt cx="4551583" cy="83716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A100983-BD0E-4209-A696-54496D15DBFC}"/>
                </a:ext>
              </a:extLst>
            </p:cNvPr>
            <p:cNvSpPr/>
            <p:nvPr/>
          </p:nvSpPr>
          <p:spPr>
            <a:xfrm>
              <a:off x="3445876" y="1398127"/>
              <a:ext cx="121379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>
                  <a:solidFill>
                    <a:prstClr val="black"/>
                  </a:solidFill>
                  <a:latin typeface="VNI-Avo" pitchFamily="2" charset="0"/>
                  <a:ea typeface="+mn-ea"/>
                  <a:cs typeface="+mn-cs"/>
                </a:rPr>
                <a:t>450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A6CCF90-5F63-4B66-9188-FB06D1D43B60}"/>
                </a:ext>
              </a:extLst>
            </p:cNvPr>
            <p:cNvSpPr/>
            <p:nvPr/>
          </p:nvSpPr>
          <p:spPr>
            <a:xfrm>
              <a:off x="5363405" y="1391960"/>
              <a:ext cx="263405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+mn-ea"/>
                </a:rPr>
                <a:t>400 + 50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ounded Rectangle 11">
              <a:extLst>
                <a:ext uri="{FF2B5EF4-FFF2-40B4-BE49-F238E27FC236}">
                  <a16:creationId xmlns:a16="http://schemas.microsoft.com/office/drawing/2014/main" id="{29A9801A-5E75-4739-9C55-215F0C307AF9}"/>
                </a:ext>
              </a:extLst>
            </p:cNvPr>
            <p:cNvSpPr/>
            <p:nvPr/>
          </p:nvSpPr>
          <p:spPr>
            <a:xfrm>
              <a:off x="4737217" y="1528124"/>
              <a:ext cx="548640" cy="54864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E24F545-CE29-4FE7-8D6D-F8E5C0D9EDAB}"/>
              </a:ext>
            </a:extLst>
          </p:cNvPr>
          <p:cNvGrpSpPr/>
          <p:nvPr/>
        </p:nvGrpSpPr>
        <p:grpSpPr>
          <a:xfrm>
            <a:off x="6698186" y="2432057"/>
            <a:ext cx="4380062" cy="837164"/>
            <a:chOff x="3445876" y="1391960"/>
            <a:chExt cx="4380062" cy="83716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E5BBA3D-345F-455D-AA87-B22FB41F1921}"/>
                </a:ext>
              </a:extLst>
            </p:cNvPr>
            <p:cNvSpPr/>
            <p:nvPr/>
          </p:nvSpPr>
          <p:spPr>
            <a:xfrm>
              <a:off x="3445876" y="1398127"/>
              <a:ext cx="121379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>
                  <a:solidFill>
                    <a:prstClr val="black"/>
                  </a:solidFill>
                  <a:latin typeface="VNI-Avo" pitchFamily="2" charset="0"/>
                  <a:ea typeface="+mn-ea"/>
                  <a:cs typeface="+mn-cs"/>
                </a:rPr>
                <a:t>405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F7C906B-947E-4942-8762-91DD4E75B860}"/>
                </a:ext>
              </a:extLst>
            </p:cNvPr>
            <p:cNvSpPr/>
            <p:nvPr/>
          </p:nvSpPr>
          <p:spPr>
            <a:xfrm>
              <a:off x="5534926" y="1391960"/>
              <a:ext cx="22910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+mn-ea"/>
                </a:rPr>
                <a:t>400 + 5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ounded Rectangle 11">
              <a:extLst>
                <a:ext uri="{FF2B5EF4-FFF2-40B4-BE49-F238E27FC236}">
                  <a16:creationId xmlns:a16="http://schemas.microsoft.com/office/drawing/2014/main" id="{60526B2D-03A6-48C1-9207-115A5617A33A}"/>
                </a:ext>
              </a:extLst>
            </p:cNvPr>
            <p:cNvSpPr/>
            <p:nvPr/>
          </p:nvSpPr>
          <p:spPr>
            <a:xfrm>
              <a:off x="4737217" y="1528124"/>
              <a:ext cx="548640" cy="54864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endParaRPr>
            </a:p>
          </p:txBody>
        </p:sp>
      </p:grpSp>
      <p:sp>
        <p:nvSpPr>
          <p:cNvPr id="77" name="Right Brace 76">
            <a:extLst>
              <a:ext uri="{FF2B5EF4-FFF2-40B4-BE49-F238E27FC236}">
                <a16:creationId xmlns:a16="http://schemas.microsoft.com/office/drawing/2014/main" id="{7FAD88DA-7F6C-4929-AD31-9A526C2403AA}"/>
              </a:ext>
            </a:extLst>
          </p:cNvPr>
          <p:cNvSpPr/>
          <p:nvPr/>
        </p:nvSpPr>
        <p:spPr>
          <a:xfrm rot="5400000">
            <a:off x="9823041" y="2117560"/>
            <a:ext cx="288610" cy="2213119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CBFE1ED-56BD-41F4-A0C7-0CD654CDD1E3}"/>
              </a:ext>
            </a:extLst>
          </p:cNvPr>
          <p:cNvSpPr/>
          <p:nvPr/>
        </p:nvSpPr>
        <p:spPr>
          <a:xfrm>
            <a:off x="9373921" y="3267020"/>
            <a:ext cx="1213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800" dirty="0">
                <a:solidFill>
                  <a:srgbClr val="FF0000"/>
                </a:solidFill>
                <a:latin typeface="VNI-Avo" pitchFamily="2" charset="0"/>
                <a:ea typeface="+mn-ea"/>
              </a:rPr>
              <a:t>405</a:t>
            </a:r>
            <a:endParaRPr lang="en-US" sz="2800" kern="1200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9" name="Right Brace 78">
            <a:extLst>
              <a:ext uri="{FF2B5EF4-FFF2-40B4-BE49-F238E27FC236}">
                <a16:creationId xmlns:a16="http://schemas.microsoft.com/office/drawing/2014/main" id="{FBE1CEBD-A262-46AB-9435-2AE820BCA9EE}"/>
              </a:ext>
            </a:extLst>
          </p:cNvPr>
          <p:cNvSpPr/>
          <p:nvPr/>
        </p:nvSpPr>
        <p:spPr>
          <a:xfrm rot="5400000">
            <a:off x="6944659" y="3855427"/>
            <a:ext cx="288610" cy="2213119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8D1D8EE-C00A-407D-A8DF-57DFD2583328}"/>
              </a:ext>
            </a:extLst>
          </p:cNvPr>
          <p:cNvSpPr/>
          <p:nvPr/>
        </p:nvSpPr>
        <p:spPr>
          <a:xfrm>
            <a:off x="6592284" y="5064733"/>
            <a:ext cx="1213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800" dirty="0">
                <a:solidFill>
                  <a:srgbClr val="FF0000"/>
                </a:solidFill>
                <a:latin typeface="VNI-Avo" pitchFamily="2" charset="0"/>
                <a:ea typeface="+mn-ea"/>
              </a:rPr>
              <a:t>450</a:t>
            </a:r>
            <a:endParaRPr lang="en-US" sz="2800" kern="1200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1" name="Right Brace 80">
            <a:extLst>
              <a:ext uri="{FF2B5EF4-FFF2-40B4-BE49-F238E27FC236}">
                <a16:creationId xmlns:a16="http://schemas.microsoft.com/office/drawing/2014/main" id="{38C29A67-7E88-4CFB-88E4-79BDDD9726F1}"/>
              </a:ext>
            </a:extLst>
          </p:cNvPr>
          <p:cNvSpPr/>
          <p:nvPr/>
        </p:nvSpPr>
        <p:spPr>
          <a:xfrm rot="5400000">
            <a:off x="10037686" y="3907411"/>
            <a:ext cx="288610" cy="2213119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030E64D-D9D2-4B53-818F-A9434E1CAF08}"/>
              </a:ext>
            </a:extLst>
          </p:cNvPr>
          <p:cNvSpPr/>
          <p:nvPr/>
        </p:nvSpPr>
        <p:spPr>
          <a:xfrm>
            <a:off x="9515996" y="5027843"/>
            <a:ext cx="1213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800" dirty="0">
                <a:solidFill>
                  <a:srgbClr val="FF0000"/>
                </a:solidFill>
                <a:latin typeface="VNI-Avo" pitchFamily="2" charset="0"/>
                <a:ea typeface="+mn-ea"/>
              </a:rPr>
              <a:t>450</a:t>
            </a:r>
            <a:endParaRPr lang="en-US" sz="2800" kern="1200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2B1FC9D-F1F7-47F1-9F97-951F881160E6}"/>
              </a:ext>
            </a:extLst>
          </p:cNvPr>
          <p:cNvSpPr/>
          <p:nvPr/>
        </p:nvSpPr>
        <p:spPr>
          <a:xfrm>
            <a:off x="2047342" y="712260"/>
            <a:ext cx="534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800" kern="1200" dirty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CB5F0CF-9D33-425C-839C-8123966361CB}"/>
              </a:ext>
            </a:extLst>
          </p:cNvPr>
          <p:cNvSpPr/>
          <p:nvPr/>
        </p:nvSpPr>
        <p:spPr>
          <a:xfrm>
            <a:off x="3862736" y="726276"/>
            <a:ext cx="534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800" kern="1200" dirty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5FBC200-F864-4148-8901-106E60E3EC48}"/>
              </a:ext>
            </a:extLst>
          </p:cNvPr>
          <p:cNvSpPr/>
          <p:nvPr/>
        </p:nvSpPr>
        <p:spPr>
          <a:xfrm>
            <a:off x="2345925" y="2411188"/>
            <a:ext cx="534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800" kern="1200" dirty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B80BEAE-E924-47CF-B36C-D4FE6DEAB0E7}"/>
              </a:ext>
            </a:extLst>
          </p:cNvPr>
          <p:cNvSpPr/>
          <p:nvPr/>
        </p:nvSpPr>
        <p:spPr>
          <a:xfrm>
            <a:off x="4175769" y="2392897"/>
            <a:ext cx="534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800" kern="1200" dirty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F71CA50-2A2D-4FE3-BDCA-99C53D08BA39}"/>
              </a:ext>
            </a:extLst>
          </p:cNvPr>
          <p:cNvSpPr/>
          <p:nvPr/>
        </p:nvSpPr>
        <p:spPr>
          <a:xfrm>
            <a:off x="2687302" y="4220843"/>
            <a:ext cx="534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800" kern="1200" dirty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4963280-7C56-4FC6-9AA1-FCE9556CB3ED}"/>
              </a:ext>
            </a:extLst>
          </p:cNvPr>
          <p:cNvSpPr/>
          <p:nvPr/>
        </p:nvSpPr>
        <p:spPr>
          <a:xfrm>
            <a:off x="4602564" y="4235963"/>
            <a:ext cx="534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800" kern="1200" dirty="0">
                <a:solidFill>
                  <a:srgbClr val="FF0000"/>
                </a:solidFill>
                <a:latin typeface="VNI-Avo" pitchFamily="2" charset="0"/>
                <a:ea typeface="+mn-ea"/>
                <a:cs typeface="+mn-cs"/>
              </a:rPr>
              <a:t>9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8763FFA-4DEE-419E-8841-8D54FB903A94}"/>
              </a:ext>
            </a:extLst>
          </p:cNvPr>
          <p:cNvSpPr/>
          <p:nvPr/>
        </p:nvSpPr>
        <p:spPr>
          <a:xfrm>
            <a:off x="7989527" y="630786"/>
            <a:ext cx="6014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VNI-Avo" pitchFamily="2" charset="0"/>
                <a:ea typeface="+mn-ea"/>
                <a:cs typeface="+mn-cs"/>
              </a:rPr>
              <a:t>=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28F880A-E928-45B9-B0D2-A0568A603456}"/>
              </a:ext>
            </a:extLst>
          </p:cNvPr>
          <p:cNvSpPr/>
          <p:nvPr/>
        </p:nvSpPr>
        <p:spPr>
          <a:xfrm>
            <a:off x="7989527" y="2357559"/>
            <a:ext cx="6014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VNI-Avo" pitchFamily="2" charset="0"/>
                <a:ea typeface="+mn-ea"/>
                <a:cs typeface="+mn-cs"/>
              </a:rPr>
              <a:t>=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CE4A2C7-D1C8-47CF-A0A6-958A3DA4EE46}"/>
              </a:ext>
            </a:extLst>
          </p:cNvPr>
          <p:cNvSpPr/>
          <p:nvPr/>
        </p:nvSpPr>
        <p:spPr>
          <a:xfrm>
            <a:off x="8439796" y="4128510"/>
            <a:ext cx="6014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VNI-Avo" pitchFamily="2" charset="0"/>
                <a:ea typeface="+mn-ea"/>
                <a:cs typeface="+mn-cs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41598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4" grpId="0" animBg="1"/>
      <p:bldP spid="45" grpId="0"/>
      <p:bldP spid="59" grpId="0"/>
      <p:bldP spid="64" grpId="0"/>
      <p:bldP spid="77" grpId="0" animBg="1"/>
      <p:bldP spid="78" grpId="0"/>
      <p:bldP spid="79" grpId="0" animBg="1"/>
      <p:bldP spid="80" grpId="0"/>
      <p:bldP spid="81" grpId="0" animBg="1"/>
      <p:bldP spid="82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0"/>
          <p:cNvGrpSpPr/>
          <p:nvPr/>
        </p:nvGrpSpPr>
        <p:grpSpPr>
          <a:xfrm>
            <a:off x="-1059690" y="803521"/>
            <a:ext cx="14394787" cy="5106128"/>
            <a:chOff x="-794767" y="602641"/>
            <a:chExt cx="10796090" cy="3829596"/>
          </a:xfrm>
        </p:grpSpPr>
        <p:grpSp>
          <p:nvGrpSpPr>
            <p:cNvPr id="1188" name="Google Shape;1188;p50"/>
            <p:cNvGrpSpPr/>
            <p:nvPr/>
          </p:nvGrpSpPr>
          <p:grpSpPr>
            <a:xfrm>
              <a:off x="-95077" y="983680"/>
              <a:ext cx="1700914" cy="563757"/>
              <a:chOff x="223350" y="3354150"/>
              <a:chExt cx="1111200" cy="368300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194" name="Google Shape;1194;p50"/>
            <p:cNvGrpSpPr/>
            <p:nvPr/>
          </p:nvGrpSpPr>
          <p:grpSpPr>
            <a:xfrm>
              <a:off x="-794767" y="2509427"/>
              <a:ext cx="1700876" cy="563680"/>
              <a:chOff x="456975" y="1603100"/>
              <a:chExt cx="1111175" cy="368250"/>
            </a:xfrm>
          </p:grpSpPr>
          <p:sp>
            <p:nvSpPr>
              <p:cNvPr id="1195" name="Google Shape;1195;p5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200" name="Google Shape;1200;p50"/>
            <p:cNvGrpSpPr/>
            <p:nvPr/>
          </p:nvGrpSpPr>
          <p:grpSpPr>
            <a:xfrm>
              <a:off x="8280509" y="602641"/>
              <a:ext cx="1720815" cy="767473"/>
              <a:chOff x="8042384" y="2038616"/>
              <a:chExt cx="1720815" cy="767473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206" name="Google Shape;1206;p50"/>
            <p:cNvGrpSpPr/>
            <p:nvPr/>
          </p:nvGrpSpPr>
          <p:grpSpPr>
            <a:xfrm>
              <a:off x="7454791" y="2571749"/>
              <a:ext cx="1288247" cy="574373"/>
              <a:chOff x="7624716" y="2969549"/>
              <a:chExt cx="1288247" cy="574373"/>
            </a:xfrm>
          </p:grpSpPr>
          <p:sp>
            <p:nvSpPr>
              <p:cNvPr id="1207" name="Google Shape;1207;p50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sp>
          <p:nvSpPr>
            <p:cNvPr id="1213" name="Google Shape;1213;p50"/>
            <p:cNvSpPr/>
            <p:nvPr/>
          </p:nvSpPr>
          <p:spPr>
            <a:xfrm>
              <a:off x="1001550" y="42939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281000" y="42549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31" y="1"/>
                  </a:moveTo>
                  <a:cubicBezTo>
                    <a:pt x="17409" y="1"/>
                    <a:pt x="17060" y="219"/>
                    <a:pt x="16957" y="530"/>
                  </a:cubicBezTo>
                  <a:cubicBezTo>
                    <a:pt x="16344" y="2106"/>
                    <a:pt x="15060" y="3361"/>
                    <a:pt x="13454" y="3887"/>
                  </a:cubicBezTo>
                  <a:cubicBezTo>
                    <a:pt x="12933" y="4048"/>
                    <a:pt x="12398" y="4127"/>
                    <a:pt x="11866" y="4127"/>
                  </a:cubicBezTo>
                  <a:cubicBezTo>
                    <a:pt x="10671" y="4127"/>
                    <a:pt x="9492" y="3729"/>
                    <a:pt x="8522" y="2982"/>
                  </a:cubicBezTo>
                  <a:cubicBezTo>
                    <a:pt x="7734" y="2398"/>
                    <a:pt x="7092" y="1610"/>
                    <a:pt x="6713" y="705"/>
                  </a:cubicBezTo>
                  <a:cubicBezTo>
                    <a:pt x="6614" y="495"/>
                    <a:pt x="6425" y="405"/>
                    <a:pt x="6230" y="405"/>
                  </a:cubicBezTo>
                  <a:cubicBezTo>
                    <a:pt x="5965" y="405"/>
                    <a:pt x="5688" y="570"/>
                    <a:pt x="5604" y="822"/>
                  </a:cubicBezTo>
                  <a:cubicBezTo>
                    <a:pt x="4903" y="3099"/>
                    <a:pt x="2656" y="4791"/>
                    <a:pt x="321" y="4996"/>
                  </a:cubicBezTo>
                  <a:cubicBezTo>
                    <a:pt x="0" y="5025"/>
                    <a:pt x="0" y="5463"/>
                    <a:pt x="321" y="5492"/>
                  </a:cubicBezTo>
                  <a:lnTo>
                    <a:pt x="321" y="5521"/>
                  </a:lnTo>
                  <a:cubicBezTo>
                    <a:pt x="445" y="5529"/>
                    <a:pt x="569" y="5532"/>
                    <a:pt x="692" y="5532"/>
                  </a:cubicBezTo>
                  <a:cubicBezTo>
                    <a:pt x="2973" y="5532"/>
                    <a:pt x="5045" y="4246"/>
                    <a:pt x="6211" y="2326"/>
                  </a:cubicBezTo>
                  <a:lnTo>
                    <a:pt x="6211" y="2326"/>
                  </a:lnTo>
                  <a:cubicBezTo>
                    <a:pt x="7501" y="4435"/>
                    <a:pt x="9716" y="5482"/>
                    <a:pt x="11931" y="5482"/>
                  </a:cubicBezTo>
                  <a:cubicBezTo>
                    <a:pt x="14163" y="5482"/>
                    <a:pt x="16396" y="4418"/>
                    <a:pt x="17679" y="2306"/>
                  </a:cubicBezTo>
                  <a:lnTo>
                    <a:pt x="17679" y="2306"/>
                  </a:lnTo>
                  <a:cubicBezTo>
                    <a:pt x="18882" y="4034"/>
                    <a:pt x="20821" y="4922"/>
                    <a:pt x="22770" y="4922"/>
                  </a:cubicBezTo>
                  <a:cubicBezTo>
                    <a:pt x="24433" y="4922"/>
                    <a:pt x="26103" y="4275"/>
                    <a:pt x="27328" y="2949"/>
                  </a:cubicBezTo>
                  <a:lnTo>
                    <a:pt x="27328" y="2949"/>
                  </a:lnTo>
                  <a:cubicBezTo>
                    <a:pt x="27585" y="3251"/>
                    <a:pt x="27911" y="3500"/>
                    <a:pt x="28251" y="3682"/>
                  </a:cubicBezTo>
                  <a:cubicBezTo>
                    <a:pt x="29185" y="4149"/>
                    <a:pt x="30236" y="4412"/>
                    <a:pt x="31257" y="4499"/>
                  </a:cubicBezTo>
                  <a:cubicBezTo>
                    <a:pt x="31655" y="4531"/>
                    <a:pt x="32053" y="4547"/>
                    <a:pt x="32450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06" y="4208"/>
                    <a:pt x="36832" y="3916"/>
                    <a:pt x="37707" y="3274"/>
                  </a:cubicBezTo>
                  <a:cubicBezTo>
                    <a:pt x="37999" y="3128"/>
                    <a:pt x="38116" y="2778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6" y="2311"/>
                    <a:pt x="35489" y="2661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6" y="3011"/>
                    <a:pt x="30090" y="2836"/>
                    <a:pt x="29273" y="2544"/>
                  </a:cubicBezTo>
                  <a:cubicBezTo>
                    <a:pt x="29010" y="2427"/>
                    <a:pt x="28747" y="2281"/>
                    <a:pt x="28543" y="2077"/>
                  </a:cubicBezTo>
                  <a:cubicBezTo>
                    <a:pt x="28339" y="1931"/>
                    <a:pt x="28222" y="1668"/>
                    <a:pt x="28280" y="1406"/>
                  </a:cubicBezTo>
                  <a:cubicBezTo>
                    <a:pt x="28316" y="958"/>
                    <a:pt x="27924" y="697"/>
                    <a:pt x="27534" y="697"/>
                  </a:cubicBezTo>
                  <a:cubicBezTo>
                    <a:pt x="27288" y="697"/>
                    <a:pt x="27044" y="801"/>
                    <a:pt x="26909" y="1026"/>
                  </a:cubicBezTo>
                  <a:cubicBezTo>
                    <a:pt x="25976" y="2662"/>
                    <a:pt x="24360" y="3453"/>
                    <a:pt x="22753" y="3453"/>
                  </a:cubicBezTo>
                  <a:cubicBezTo>
                    <a:pt x="20890" y="3453"/>
                    <a:pt x="19038" y="2392"/>
                    <a:pt x="18270" y="355"/>
                  </a:cubicBezTo>
                  <a:cubicBezTo>
                    <a:pt x="18163" y="105"/>
                    <a:pt x="17953" y="1"/>
                    <a:pt x="17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277338" y="381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4025" y="367262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55375" y="1959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708275" y="1748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20800" y="1610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40" name="圆角矩形 1"/>
          <p:cNvSpPr/>
          <p:nvPr/>
        </p:nvSpPr>
        <p:spPr>
          <a:xfrm>
            <a:off x="2277699" y="292995"/>
            <a:ext cx="7962265" cy="700405"/>
          </a:xfrm>
          <a:prstGeom prst="roundRect">
            <a:avLst>
              <a:gd name="adj" fmla="val 3482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err="1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lang="en-US" altLang="zh-CN" sz="4000" dirty="0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lang="en-US" altLang="zh-CN" sz="4000" dirty="0" err="1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lang="en-US" altLang="zh-CN" sz="4000" dirty="0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lang="en-US" altLang="zh-CN" sz="4000" dirty="0" err="1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lang="en-US" altLang="zh-CN" sz="4000" dirty="0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lang="en-US" altLang="zh-CN" sz="4000" dirty="0" err="1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lang="en-US" altLang="zh-CN" sz="4000" dirty="0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2022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7606" y="2708245"/>
            <a:ext cx="81424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8800" dirty="0" err="1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Xin</a:t>
            </a:r>
            <a:r>
              <a:rPr lang="en-US" altLang="zh-CN" sz="8800" dirty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lang="en-US" altLang="zh-CN" sz="8800" dirty="0" err="1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chào</a:t>
            </a:r>
            <a:r>
              <a:rPr lang="en-US" altLang="zh-CN" sz="8800" dirty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lang="en-US" altLang="zh-CN" sz="8800" dirty="0" err="1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và</a:t>
            </a:r>
            <a:r>
              <a:rPr lang="en-US" altLang="zh-CN" sz="8800" dirty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</a:p>
          <a:p>
            <a:pPr lvl="0" algn="ctr"/>
            <a:r>
              <a:rPr lang="en-US" altLang="zh-CN" sz="8800" dirty="0" err="1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hẹn</a:t>
            </a:r>
            <a:r>
              <a:rPr lang="en-US" altLang="zh-CN" sz="8800" dirty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lang="en-US" altLang="zh-CN" sz="8800" dirty="0" err="1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gặp</a:t>
            </a:r>
            <a:r>
              <a:rPr lang="en-US" altLang="zh-CN" sz="8800" dirty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lang="en-US" altLang="zh-CN" sz="8800" dirty="0" err="1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lại</a:t>
            </a:r>
            <a:endParaRPr lang="en-US" altLang="zh-CN" sz="8800" dirty="0">
              <a:solidFill>
                <a:schemeClr val="accent1">
                  <a:lumMod val="75000"/>
                </a:schemeClr>
              </a:solidFill>
              <a:latin typeface="Pacifico" panose="00000500000000000000" pitchFamily="2" charset="0"/>
              <a:ea typeface="FZHei-B01S" panose="03000509000000000000" pitchFamily="65" charset="-122"/>
              <a:cs typeface="Baloo" panose="03080902040302020200" pitchFamily="66" charset="0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83091" y="950855"/>
            <a:ext cx="2951480" cy="1133475"/>
            <a:chOff x="4783091" y="950855"/>
            <a:chExt cx="2951480" cy="1133475"/>
          </a:xfrm>
        </p:grpSpPr>
        <p:pic>
          <p:nvPicPr>
            <p:cNvPr id="39" name="Picture 38"/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4783091" y="950855"/>
              <a:ext cx="2951480" cy="11334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5516480" y="1192322"/>
              <a:ext cx="148470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Pacifico" panose="00000500000000000000" pitchFamily="2" charset="0"/>
                  <a:ea typeface="FZHei-B01S" panose="03000509000000000000" pitchFamily="65" charset="-122"/>
                  <a:cs typeface="Calibri" panose="020F0502020204030204" pitchFamily="34" charset="0"/>
                  <a:sym typeface="+mn-lt"/>
                </a:rPr>
                <a:t>Toán</a:t>
              </a:r>
              <a:endParaRPr lang="en-US" sz="2400" dirty="0">
                <a:solidFill>
                  <a:schemeClr val="tx1"/>
                </a:solidFill>
                <a:latin typeface="Pacifico" panose="00000500000000000000" pitchFamily="2" charset="0"/>
              </a:endParaRPr>
            </a:p>
          </p:txBody>
        </p:sp>
      </p:grpSp>
      <p:pic>
        <p:nvPicPr>
          <p:cNvPr id="43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>
            <a:off x="10303162" y="-68580"/>
            <a:ext cx="2304415" cy="1393825"/>
          </a:xfrm>
          <a:prstGeom prst="rect">
            <a:avLst/>
          </a:prstGeom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06135 L -1.25E-6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CC6B95-A46A-40DE-8754-A7822067316E}"/>
              </a:ext>
            </a:extLst>
          </p:cNvPr>
          <p:cNvSpPr/>
          <p:nvPr/>
        </p:nvSpPr>
        <p:spPr>
          <a:xfrm>
            <a:off x="533947" y="1816100"/>
            <a:ext cx="11141348" cy="149626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355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BÀI SOẠN CỦA EM LAN H</a:t>
            </a:r>
            <a:r>
              <a:rPr kumimoji="0" lang="vi-VN" sz="26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ƯƠN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G . </a:t>
            </a:r>
          </a:p>
          <a:p>
            <a:pPr marL="0" marR="0" lvl="0" indent="0" algn="ctr" defTabSz="8355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KÍNH MONG QUÝ THẦY CÔ 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KHÔNG SHARE 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VÀO CÁC HỘI NHÓM.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BC413-004D-4484-B6BA-E3FBCF2D0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22" y="589306"/>
            <a:ext cx="1108543" cy="1097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5D2FFD-8BE3-4F10-AE29-DD13C2C3E721}"/>
              </a:ext>
            </a:extLst>
          </p:cNvPr>
          <p:cNvSpPr/>
          <p:nvPr/>
        </p:nvSpPr>
        <p:spPr>
          <a:xfrm>
            <a:off x="533947" y="3571040"/>
            <a:ext cx="11141348" cy="149626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8355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Thầy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/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Cô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đăng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ký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lấy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giáo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án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liên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hệ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 link Facebook Lan H</a:t>
            </a:r>
            <a:r>
              <a:rPr kumimoji="0" lang="vi-VN" sz="26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ơng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  <a:hlinkClick r:id="rId4"/>
              </a:rPr>
              <a:t>https://www.facebook.com/profile.php?id=100049274364068</a:t>
            </a:r>
            <a:endParaRPr kumimoji="0" lang="en-US" sz="2667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微软雅黑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5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SĐT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zalo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 Lan H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Times New Roman" panose="02020603050405020304" pitchFamily="18" charset="0"/>
                <a:sym typeface="Arial"/>
              </a:rPr>
              <a:t>: 035.447.3852</a:t>
            </a:r>
          </a:p>
        </p:txBody>
      </p:sp>
    </p:spTree>
    <p:extLst>
      <p:ext uri="{BB962C8B-B14F-4D97-AF65-F5344CB8AC3E}">
        <p14:creationId xmlns:p14="http://schemas.microsoft.com/office/powerpoint/2010/main" val="10399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0936082789"/>
          <p:cNvPicPr>
            <a:picLocks noChangeAspect="1"/>
          </p:cNvPicPr>
          <p:nvPr/>
        </p:nvPicPr>
        <p:blipFill rotWithShape="1">
          <a:blip r:embed="rId3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A47D789-11C5-41ED-A352-5BA0D4BCBE1F}"/>
              </a:ext>
            </a:extLst>
          </p:cNvPr>
          <p:cNvGrpSpPr/>
          <p:nvPr/>
        </p:nvGrpSpPr>
        <p:grpSpPr>
          <a:xfrm>
            <a:off x="2539471" y="595777"/>
            <a:ext cx="3849182" cy="2362647"/>
            <a:chOff x="2685118" y="1138818"/>
            <a:chExt cx="4069752" cy="24980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75324C-978F-42E6-8F86-CBC1D2BEA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1916" b="-418"/>
            <a:stretch/>
          </p:blipFill>
          <p:spPr>
            <a:xfrm>
              <a:off x="2685118" y="1138818"/>
              <a:ext cx="2039091" cy="249803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DE44D7-825E-4525-9D93-4D7378113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5" t="32734" b="60866"/>
            <a:stretch/>
          </p:blipFill>
          <p:spPr>
            <a:xfrm rot="19659835">
              <a:off x="3835001" y="1746864"/>
              <a:ext cx="2919869" cy="352486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B303021B-57B6-44FC-ADDF-782B784EEC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9" t="33432" r="5613" b="50000"/>
          <a:stretch/>
        </p:blipFill>
        <p:spPr>
          <a:xfrm>
            <a:off x="5715268" y="2832591"/>
            <a:ext cx="382197" cy="9406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9B25DC-C07F-419F-A8BD-4225373249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7" r="10543" b="25104"/>
          <a:stretch/>
        </p:blipFill>
        <p:spPr>
          <a:xfrm flipH="1">
            <a:off x="1743440" y="2112227"/>
            <a:ext cx="1478696" cy="10997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7A20C1-2414-457A-8A77-AE6969708F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9" t="43266" r="21565" b="18575"/>
          <a:stretch/>
        </p:blipFill>
        <p:spPr>
          <a:xfrm>
            <a:off x="658775" y="3185399"/>
            <a:ext cx="763354" cy="12717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5A3D89-6FB0-47B6-BAEE-B84B9CFD01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0" t="49571" r="39324" b="19548"/>
          <a:stretch/>
        </p:blipFill>
        <p:spPr>
          <a:xfrm>
            <a:off x="11299492" y="3369060"/>
            <a:ext cx="581329" cy="71103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345FFA-EE0F-4D7D-8220-415DF1DB57F4}"/>
              </a:ext>
            </a:extLst>
          </p:cNvPr>
          <p:cNvCxnSpPr>
            <a:cxnSpLocks/>
          </p:cNvCxnSpPr>
          <p:nvPr/>
        </p:nvCxnSpPr>
        <p:spPr>
          <a:xfrm flipH="1">
            <a:off x="5905633" y="1169804"/>
            <a:ext cx="13962" cy="1729683"/>
          </a:xfrm>
          <a:prstGeom prst="line">
            <a:avLst/>
          </a:prstGeom>
          <a:ln w="38100">
            <a:solidFill>
              <a:srgbClr val="796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B55849-49D3-4AAD-B00F-6546ADF9D734}"/>
              </a:ext>
            </a:extLst>
          </p:cNvPr>
          <p:cNvCxnSpPr>
            <a:cxnSpLocks/>
          </p:cNvCxnSpPr>
          <p:nvPr/>
        </p:nvCxnSpPr>
        <p:spPr>
          <a:xfrm>
            <a:off x="5919595" y="664643"/>
            <a:ext cx="0" cy="553123"/>
          </a:xfrm>
          <a:prstGeom prst="line">
            <a:avLst/>
          </a:prstGeom>
          <a:ln w="38100">
            <a:solidFill>
              <a:srgbClr val="796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B3C01DD0-C721-41F7-B40B-9DB7841D88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7" t="11249" r="696" b="69074"/>
          <a:stretch/>
        </p:blipFill>
        <p:spPr>
          <a:xfrm>
            <a:off x="4268592" y="4951879"/>
            <a:ext cx="875097" cy="6001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233A9D2-EA69-491A-841F-182C9168A75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37339" r="864" b="43905"/>
          <a:stretch/>
        </p:blipFill>
        <p:spPr>
          <a:xfrm>
            <a:off x="2342627" y="3841716"/>
            <a:ext cx="875097" cy="5544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6EBA830-607B-4F7F-8DCA-B4B549F174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633127">
            <a:off x="5014337" y="3424498"/>
            <a:ext cx="954352" cy="6001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C07EFCB-C7C0-4850-8180-BF5F98DA0E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" t="11676" r="66219" b="68647"/>
          <a:stretch/>
        </p:blipFill>
        <p:spPr>
          <a:xfrm>
            <a:off x="8911021" y="3379756"/>
            <a:ext cx="875097" cy="6001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349D3A2-4F51-465C-8361-849F24991BA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36382" r="64853" b="43119"/>
          <a:stretch/>
        </p:blipFill>
        <p:spPr>
          <a:xfrm>
            <a:off x="8589467" y="6173032"/>
            <a:ext cx="948215" cy="6252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8B54FFC-4767-4F1F-871F-6EA60D76B4A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65" b="69539"/>
          <a:stretch/>
        </p:blipFill>
        <p:spPr>
          <a:xfrm>
            <a:off x="1040452" y="5251957"/>
            <a:ext cx="862131" cy="7169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B5EB5F-7CD2-418A-B174-6D76F94F814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9" t="59904" r="-704" b="9635"/>
          <a:stretch/>
        </p:blipFill>
        <p:spPr>
          <a:xfrm>
            <a:off x="7131583" y="4393052"/>
            <a:ext cx="862131" cy="7169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C1DAB0E-0928-487A-9B31-9A715C56733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2" t="1721" r="32394" b="78989"/>
          <a:stretch/>
        </p:blipFill>
        <p:spPr>
          <a:xfrm rot="19670681">
            <a:off x="6241840" y="5733322"/>
            <a:ext cx="990570" cy="6221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7534545-C091-414C-9357-DA11032E985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0" t="230" r="-14" b="80480"/>
          <a:stretch/>
        </p:blipFill>
        <p:spPr>
          <a:xfrm>
            <a:off x="6888745" y="2744350"/>
            <a:ext cx="857155" cy="5383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CE8C420-17A3-46B9-8B5D-CDB4D288A40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5" t="19735" r="1041" b="60975"/>
          <a:stretch/>
        </p:blipFill>
        <p:spPr>
          <a:xfrm>
            <a:off x="2536783" y="6173032"/>
            <a:ext cx="857155" cy="538325"/>
          </a:xfrm>
          <a:prstGeom prst="rect">
            <a:avLst/>
          </a:prstGeom>
        </p:spPr>
      </p:pic>
      <p:sp>
        <p:nvSpPr>
          <p:cNvPr id="69" name="Moicauca">
            <a:extLst>
              <a:ext uri="{FF2B5EF4-FFF2-40B4-BE49-F238E27FC236}">
                <a16:creationId xmlns:a16="http://schemas.microsoft.com/office/drawing/2014/main" id="{D0A5CA1C-2D7C-4665-98D5-4855AFAD7CA0}"/>
              </a:ext>
            </a:extLst>
          </p:cNvPr>
          <p:cNvSpPr/>
          <p:nvPr/>
        </p:nvSpPr>
        <p:spPr>
          <a:xfrm>
            <a:off x="1772847" y="3611147"/>
            <a:ext cx="8646307" cy="29086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9826952"/>
              </a:avLst>
            </a:prstTxWarp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r>
              <a:rPr lang="en-US" sz="9079" b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Algerian" panose="04020705040A02060702" pitchFamily="82" charset="0"/>
              </a:rPr>
              <a:t>GAME CÂU CÁ</a:t>
            </a:r>
            <a:endParaRPr lang="en-US" sz="9079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5B9BD5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0" name="Rectangle: Rounded Corners 69">
            <a:hlinkClick r:id="rId14" action="ppaction://hlinksldjump"/>
            <a:extLst>
              <a:ext uri="{FF2B5EF4-FFF2-40B4-BE49-F238E27FC236}">
                <a16:creationId xmlns:a16="http://schemas.microsoft.com/office/drawing/2014/main" id="{DD0B7ECF-DC8B-4EDD-AA5A-0CDDEB876C4C}"/>
              </a:ext>
            </a:extLst>
          </p:cNvPr>
          <p:cNvSpPr/>
          <p:nvPr/>
        </p:nvSpPr>
        <p:spPr>
          <a:xfrm>
            <a:off x="5403957" y="5849058"/>
            <a:ext cx="1003352" cy="36485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r>
              <a:rPr lang="en-US" sz="1891" b="1">
                <a:solidFill>
                  <a:prstClr val="black"/>
                </a:solidFill>
                <a:latin typeface="Calibri" panose="020F0502020204030204"/>
              </a:rPr>
              <a:t>PLAY</a:t>
            </a:r>
          </a:p>
        </p:txBody>
      </p:sp>
      <p:sp>
        <p:nvSpPr>
          <p:cNvPr id="73" name="Moicauca">
            <a:extLst>
              <a:ext uri="{FF2B5EF4-FFF2-40B4-BE49-F238E27FC236}">
                <a16:creationId xmlns:a16="http://schemas.microsoft.com/office/drawing/2014/main" id="{16B2E4F9-0EF2-4B56-B299-4FFDE702725E}"/>
              </a:ext>
            </a:extLst>
          </p:cNvPr>
          <p:cNvSpPr/>
          <p:nvPr/>
        </p:nvSpPr>
        <p:spPr>
          <a:xfrm flipH="1">
            <a:off x="3551604" y="4080100"/>
            <a:ext cx="5088791" cy="180332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r>
              <a:rPr lang="en-US" sz="6600" b="1">
                <a:ln w="19050">
                  <a:solidFill>
                    <a:srgbClr val="FFC000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Arial"/>
              </a:rPr>
              <a:t>KHỞI ĐỘNG</a:t>
            </a:r>
            <a:endParaRPr lang="en-US" sz="6600" b="1" dirty="0">
              <a:ln w="19050">
                <a:solidFill>
                  <a:srgbClr val="FFC000">
                    <a:lumMod val="50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rgbClr val="5B9BD5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3709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Mspham0936082789"/>
          <p:cNvPicPr>
            <a:picLocks noChangeAspect="1"/>
          </p:cNvPicPr>
          <p:nvPr/>
        </p:nvPicPr>
        <p:blipFill rotWithShape="1">
          <a:blip r:embed="rId3"/>
          <a:srcRect l="9013" t="9358" r="484"/>
          <a:stretch/>
        </p:blipFill>
        <p:spPr>
          <a:xfrm>
            <a:off x="-17680" y="8485"/>
            <a:ext cx="12835083" cy="7215661"/>
          </a:xfrm>
          <a:prstGeom prst="rect">
            <a:avLst/>
          </a:prstGeom>
        </p:spPr>
      </p:pic>
      <p:pic>
        <p:nvPicPr>
          <p:cNvPr id="133" name="len">
            <a:extLst>
              <a:ext uri="{FF2B5EF4-FFF2-40B4-BE49-F238E27FC236}">
                <a16:creationId xmlns:a16="http://schemas.microsoft.com/office/drawing/2014/main" id="{E707ED89-11D7-427E-BBFD-6150CBC8D2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9" t="33432" r="5613" b="50000"/>
          <a:stretch/>
        </p:blipFill>
        <p:spPr>
          <a:xfrm>
            <a:off x="5727842" y="1103131"/>
            <a:ext cx="382197" cy="940654"/>
          </a:xfrm>
          <a:prstGeom prst="rect">
            <a:avLst/>
          </a:prstGeom>
        </p:spPr>
      </p:pic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A47D789-11C5-41ED-A352-5BA0D4BCBE1F}"/>
              </a:ext>
            </a:extLst>
          </p:cNvPr>
          <p:cNvGrpSpPr/>
          <p:nvPr/>
        </p:nvGrpSpPr>
        <p:grpSpPr>
          <a:xfrm>
            <a:off x="2539471" y="595777"/>
            <a:ext cx="3849182" cy="2362648"/>
            <a:chOff x="2685119" y="1138818"/>
            <a:chExt cx="4069751" cy="2498035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9C75324C-978F-42E6-8F86-CBC1D2BEA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1916" b="-418"/>
            <a:stretch/>
          </p:blipFill>
          <p:spPr>
            <a:xfrm>
              <a:off x="2685119" y="1138818"/>
              <a:ext cx="2039091" cy="2498035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67DE44D7-825E-4525-9D93-4D7378113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5" t="32734" b="60866"/>
            <a:stretch/>
          </p:blipFill>
          <p:spPr>
            <a:xfrm rot="19659835">
              <a:off x="3835001" y="1746864"/>
              <a:ext cx="2919869" cy="352486"/>
            </a:xfrm>
            <a:prstGeom prst="rect">
              <a:avLst/>
            </a:prstGeom>
          </p:spPr>
        </p:pic>
      </p:grpSp>
      <p:grpSp>
        <p:nvGrpSpPr>
          <p:cNvPr id="136" name="cau"/>
          <p:cNvGrpSpPr/>
          <p:nvPr/>
        </p:nvGrpSpPr>
        <p:grpSpPr>
          <a:xfrm>
            <a:off x="5730045" y="644847"/>
            <a:ext cx="382197" cy="3144257"/>
            <a:chOff x="5713587" y="657784"/>
            <a:chExt cx="383145" cy="3152055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E707ED89-11D7-427E-BBFD-6150CBC8D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09" t="33432" r="5613" b="50000"/>
            <a:stretch/>
          </p:blipFill>
          <p:spPr>
            <a:xfrm>
              <a:off x="5713587" y="2866852"/>
              <a:ext cx="383145" cy="942987"/>
            </a:xfrm>
            <a:prstGeom prst="rect">
              <a:avLst/>
            </a:prstGeom>
          </p:spPr>
        </p:pic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2C1609F-B44F-4096-9638-31E2FCAD4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5161" y="657784"/>
              <a:ext cx="13996" cy="2240387"/>
            </a:xfrm>
            <a:prstGeom prst="line">
              <a:avLst/>
            </a:prstGeom>
            <a:ln w="38100">
              <a:solidFill>
                <a:srgbClr val="3636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99F25E73-5CBD-4C9C-9C71-B6395FF43793}"/>
              </a:ext>
            </a:extLst>
          </p:cNvPr>
          <p:cNvCxnSpPr>
            <a:cxnSpLocks/>
          </p:cNvCxnSpPr>
          <p:nvPr/>
        </p:nvCxnSpPr>
        <p:spPr>
          <a:xfrm>
            <a:off x="5919595" y="664643"/>
            <a:ext cx="0" cy="553123"/>
          </a:xfrm>
          <a:prstGeom prst="line">
            <a:avLst/>
          </a:prstGeom>
          <a:ln w="38100">
            <a:solidFill>
              <a:srgbClr val="363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91" y="1668331"/>
            <a:ext cx="787023" cy="548644"/>
          </a:xfrm>
          <a:prstGeom prst="rect">
            <a:avLst/>
          </a:prstGeom>
        </p:spPr>
      </p:pic>
      <p:sp>
        <p:nvSpPr>
          <p:cNvPr id="147" name="Rectangle: Rounded Corners 70">
            <a:hlinkClick r:id="rId8" action="ppaction://hlinksldjump"/>
            <a:extLst>
              <a:ext uri="{FF2B5EF4-FFF2-40B4-BE49-F238E27FC236}">
                <a16:creationId xmlns:a16="http://schemas.microsoft.com/office/drawing/2014/main" id="{AE51B5B9-8B5B-4907-8F61-C693DDA92590}"/>
              </a:ext>
            </a:extLst>
          </p:cNvPr>
          <p:cNvSpPr/>
          <p:nvPr/>
        </p:nvSpPr>
        <p:spPr>
          <a:xfrm>
            <a:off x="11765000" y="181470"/>
            <a:ext cx="853999" cy="41430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r>
              <a:rPr lang="en-US" sz="1891" b="1">
                <a:solidFill>
                  <a:prstClr val="black"/>
                </a:solidFill>
                <a:latin typeface="Calibri" panose="020F0502020204030204"/>
              </a:rPr>
              <a:t>EXIT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76365" y="3651446"/>
            <a:ext cx="1492848" cy="1181156"/>
            <a:chOff x="2367140" y="3651997"/>
            <a:chExt cx="1496550" cy="1184085"/>
          </a:xfrm>
        </p:grpSpPr>
        <p:pic>
          <p:nvPicPr>
            <p:cNvPr id="49" name="ca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76811" flipH="1">
              <a:off x="2367140" y="3651997"/>
              <a:ext cx="1496550" cy="1184085"/>
            </a:xfrm>
            <a:prstGeom prst="rect">
              <a:avLst/>
            </a:prstGeom>
          </p:spPr>
        </p:pic>
        <p:sp>
          <p:nvSpPr>
            <p:cNvPr id="3" name="TextBox 2">
              <a:hlinkClick r:id="" action="ppaction://noaction"/>
            </p:cNvPr>
            <p:cNvSpPr txBox="1"/>
            <p:nvPr/>
          </p:nvSpPr>
          <p:spPr>
            <a:xfrm>
              <a:off x="2979824" y="3920873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3591" b="1" kern="12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12966" y="5704245"/>
            <a:ext cx="1799440" cy="1145272"/>
            <a:chOff x="5361721" y="5313286"/>
            <a:chExt cx="1803903" cy="1148112"/>
          </a:xfrm>
        </p:grpSpPr>
        <p:pic>
          <p:nvPicPr>
            <p:cNvPr id="69" name="c1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6612">
              <a:off x="5361721" y="5313286"/>
              <a:ext cx="1803903" cy="1148112"/>
            </a:xfrm>
            <a:prstGeom prst="rect">
              <a:avLst/>
            </a:prstGeom>
          </p:spPr>
        </p:pic>
        <p:sp>
          <p:nvSpPr>
            <p:cNvPr id="78" name="TextBox 77">
              <a:hlinkClick r:id="" action="ppaction://noaction"/>
            </p:cNvPr>
            <p:cNvSpPr txBox="1"/>
            <p:nvPr/>
          </p:nvSpPr>
          <p:spPr>
            <a:xfrm>
              <a:off x="6197532" y="5669496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3591" b="1" kern="12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115501" y="4689647"/>
            <a:ext cx="1888976" cy="1114484"/>
            <a:chOff x="10159361" y="4275964"/>
            <a:chExt cx="1893661" cy="1117248"/>
          </a:xfrm>
        </p:grpSpPr>
        <p:pic>
          <p:nvPicPr>
            <p:cNvPr id="51" name="ca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1933">
              <a:off x="10159361" y="4275964"/>
              <a:ext cx="1893661" cy="1117248"/>
            </a:xfrm>
            <a:prstGeom prst="rect">
              <a:avLst/>
            </a:prstGeom>
          </p:spPr>
        </p:pic>
        <p:sp>
          <p:nvSpPr>
            <p:cNvPr id="79" name="TextBox 78">
              <a:hlinkClick r:id="" action="ppaction://noaction"/>
            </p:cNvPr>
            <p:cNvSpPr txBox="1"/>
            <p:nvPr/>
          </p:nvSpPr>
          <p:spPr>
            <a:xfrm>
              <a:off x="10616480" y="4441280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3591" b="1" kern="12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3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9755" y="5142020"/>
            <a:ext cx="1645601" cy="1100358"/>
            <a:chOff x="716445" y="5146268"/>
            <a:chExt cx="1649682" cy="1103087"/>
          </a:xfrm>
        </p:grpSpPr>
        <p:pic>
          <p:nvPicPr>
            <p:cNvPr id="59" name="ca7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3752">
              <a:off x="716445" y="5146268"/>
              <a:ext cx="1649682" cy="1103087"/>
            </a:xfrm>
            <a:prstGeom prst="rect">
              <a:avLst/>
            </a:prstGeom>
          </p:spPr>
        </p:pic>
        <p:sp>
          <p:nvSpPr>
            <p:cNvPr id="81" name="TextBox 80">
              <a:hlinkClick r:id="" action="ppaction://noaction"/>
            </p:cNvPr>
            <p:cNvSpPr txBox="1"/>
            <p:nvPr/>
          </p:nvSpPr>
          <p:spPr>
            <a:xfrm>
              <a:off x="1296430" y="5388657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3591" b="1" kern="12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5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rot="18129147">
            <a:off x="5120813" y="1872369"/>
            <a:ext cx="1192545" cy="945896"/>
            <a:chOff x="2367140" y="3651997"/>
            <a:chExt cx="1496550" cy="1184085"/>
          </a:xfrm>
        </p:grpSpPr>
        <p:pic>
          <p:nvPicPr>
            <p:cNvPr id="83" name="ca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76811" flipH="1">
              <a:off x="2367140" y="3651997"/>
              <a:ext cx="1496550" cy="1184085"/>
            </a:xfrm>
            <a:prstGeom prst="rect">
              <a:avLst/>
            </a:prstGeom>
          </p:spPr>
        </p:pic>
        <p:sp>
          <p:nvSpPr>
            <p:cNvPr id="84" name="TextBox 83">
              <a:hlinkClick r:id="" action="ppaction://noaction"/>
            </p:cNvPr>
            <p:cNvSpPr txBox="1"/>
            <p:nvPr/>
          </p:nvSpPr>
          <p:spPr>
            <a:xfrm>
              <a:off x="2979824" y="3841377"/>
              <a:ext cx="489710" cy="80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3591" b="1" kern="12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1</a:t>
              </a:r>
            </a:p>
          </p:txBody>
        </p:sp>
      </p:grpSp>
      <p:pic>
        <p:nvPicPr>
          <p:cNvPr id="85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72" y="1668331"/>
            <a:ext cx="787023" cy="548644"/>
          </a:xfrm>
          <a:prstGeom prst="rect">
            <a:avLst/>
          </a:prstGeom>
        </p:spPr>
      </p:pic>
      <p:sp>
        <p:nvSpPr>
          <p:cNvPr id="9" name="Oval 8">
            <a:hlinkClick r:id="rId13" action="ppaction://hlinksldjump"/>
          </p:cNvPr>
          <p:cNvSpPr/>
          <p:nvPr/>
        </p:nvSpPr>
        <p:spPr>
          <a:xfrm>
            <a:off x="4290277" y="74944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1795" kern="1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90" name="Oval 89">
            <a:hlinkClick r:id="rId14" action="ppaction://hlinksldjump"/>
          </p:cNvPr>
          <p:cNvSpPr/>
          <p:nvPr/>
        </p:nvSpPr>
        <p:spPr>
          <a:xfrm>
            <a:off x="4796524" y="90498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1795" kern="1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91" name="Oval 90">
            <a:hlinkClick r:id="rId15" action="ppaction://hlinksldjump"/>
          </p:cNvPr>
          <p:cNvSpPr/>
          <p:nvPr/>
        </p:nvSpPr>
        <p:spPr>
          <a:xfrm>
            <a:off x="5302770" y="106051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1795" kern="1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92" name="Oval 91">
            <a:hlinkClick r:id="rId16" action="ppaction://hlinksldjump"/>
          </p:cNvPr>
          <p:cNvSpPr/>
          <p:nvPr/>
        </p:nvSpPr>
        <p:spPr>
          <a:xfrm>
            <a:off x="5809017" y="108936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1795" kern="1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93" name="Oval 92">
            <a:hlinkClick r:id="rId17" action="ppaction://hlinksldjump"/>
          </p:cNvPr>
          <p:cNvSpPr/>
          <p:nvPr/>
        </p:nvSpPr>
        <p:spPr>
          <a:xfrm>
            <a:off x="6315263" y="111821"/>
            <a:ext cx="383200" cy="383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r>
              <a:rPr lang="en-US" sz="1795" kern="1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grpSp>
        <p:nvGrpSpPr>
          <p:cNvPr id="94" name="Group 93"/>
          <p:cNvGrpSpPr/>
          <p:nvPr/>
        </p:nvGrpSpPr>
        <p:grpSpPr>
          <a:xfrm rot="5196589">
            <a:off x="4564989" y="5856268"/>
            <a:ext cx="1799440" cy="1145272"/>
            <a:chOff x="5361721" y="5313286"/>
            <a:chExt cx="1803903" cy="1148112"/>
          </a:xfrm>
        </p:grpSpPr>
        <p:pic>
          <p:nvPicPr>
            <p:cNvPr id="95" name="c1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6612">
              <a:off x="5361721" y="5313286"/>
              <a:ext cx="1803903" cy="1148112"/>
            </a:xfrm>
            <a:prstGeom prst="rect">
              <a:avLst/>
            </a:prstGeom>
          </p:spPr>
        </p:pic>
        <p:sp>
          <p:nvSpPr>
            <p:cNvPr id="96" name="TextBox 95">
              <a:hlinkClick r:id="" action="ppaction://noaction"/>
            </p:cNvPr>
            <p:cNvSpPr txBox="1"/>
            <p:nvPr/>
          </p:nvSpPr>
          <p:spPr>
            <a:xfrm rot="17440238">
              <a:off x="6197532" y="5669496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3591" b="1" kern="12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2</a:t>
              </a:r>
            </a:p>
          </p:txBody>
        </p:sp>
      </p:grpSp>
      <p:pic>
        <p:nvPicPr>
          <p:cNvPr id="97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11" y="1668331"/>
            <a:ext cx="787023" cy="548644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 rot="4722554">
            <a:off x="5033597" y="2051523"/>
            <a:ext cx="1888976" cy="1114484"/>
            <a:chOff x="10159361" y="4275964"/>
            <a:chExt cx="1893661" cy="1117248"/>
          </a:xfrm>
        </p:grpSpPr>
        <p:pic>
          <p:nvPicPr>
            <p:cNvPr id="99" name="ca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1933">
              <a:off x="10159361" y="4275964"/>
              <a:ext cx="1893661" cy="1117248"/>
            </a:xfrm>
            <a:prstGeom prst="rect">
              <a:avLst/>
            </a:prstGeom>
          </p:spPr>
        </p:pic>
        <p:sp>
          <p:nvSpPr>
            <p:cNvPr id="100" name="TextBox 99">
              <a:hlinkClick r:id="" action="ppaction://noaction"/>
            </p:cNvPr>
            <p:cNvSpPr txBox="1"/>
            <p:nvPr/>
          </p:nvSpPr>
          <p:spPr>
            <a:xfrm rot="16720321">
              <a:off x="10616480" y="4441280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3591" b="1" kern="12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3</a:t>
              </a:r>
            </a:p>
          </p:txBody>
        </p:sp>
      </p:grpSp>
      <p:pic>
        <p:nvPicPr>
          <p:cNvPr id="101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068" y="1734753"/>
            <a:ext cx="787023" cy="548644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 rot="19656584">
            <a:off x="873398" y="5176920"/>
            <a:ext cx="1651287" cy="1100358"/>
            <a:chOff x="2334491" y="5468073"/>
            <a:chExt cx="1655382" cy="1103087"/>
          </a:xfrm>
        </p:grpSpPr>
        <p:pic>
          <p:nvPicPr>
            <p:cNvPr id="103" name="ca7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3752" flipH="1">
              <a:off x="2334491" y="5468073"/>
              <a:ext cx="1655382" cy="1103087"/>
            </a:xfrm>
            <a:prstGeom prst="rect">
              <a:avLst/>
            </a:prstGeom>
          </p:spPr>
        </p:pic>
        <p:sp>
          <p:nvSpPr>
            <p:cNvPr id="104" name="TextBox 103">
              <a:hlinkClick r:id="" action="ppaction://noaction"/>
            </p:cNvPr>
            <p:cNvSpPr txBox="1"/>
            <p:nvPr/>
          </p:nvSpPr>
          <p:spPr>
            <a:xfrm>
              <a:off x="2958456" y="5764095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3591" b="1" kern="12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5</a:t>
              </a:r>
            </a:p>
          </p:txBody>
        </p:sp>
      </p:grpSp>
      <p:pic>
        <p:nvPicPr>
          <p:cNvPr id="110" name="+12">
            <a:hlinkClick r:id="" action="ppaction://macro?name=cong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78" y="1707745"/>
            <a:ext cx="787023" cy="54864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21119308">
            <a:off x="6735608" y="2955270"/>
            <a:ext cx="1222719" cy="2037055"/>
            <a:chOff x="7538928" y="2707940"/>
            <a:chExt cx="1225751" cy="2042107"/>
          </a:xfrm>
        </p:grpSpPr>
        <p:pic>
          <p:nvPicPr>
            <p:cNvPr id="74" name="c141">
              <a:extLst>
                <a:ext uri="{FF2B5EF4-FFF2-40B4-BE49-F238E27FC236}">
                  <a16:creationId xmlns:a16="http://schemas.microsoft.com/office/drawing/2014/main" id="{33848A06-B22E-4ED9-B70A-85D6EF762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49" t="43266" r="21565" b="18575"/>
            <a:stretch/>
          </p:blipFill>
          <p:spPr>
            <a:xfrm>
              <a:off x="7538928" y="2707940"/>
              <a:ext cx="1225751" cy="2042107"/>
            </a:xfrm>
            <a:prstGeom prst="rect">
              <a:avLst/>
            </a:prstGeom>
          </p:spPr>
        </p:pic>
        <p:sp>
          <p:nvSpPr>
            <p:cNvPr id="80" name="TextBox 79">
              <a:hlinkClick r:id="" action="ppaction://noaction"/>
            </p:cNvPr>
            <p:cNvSpPr txBox="1"/>
            <p:nvPr/>
          </p:nvSpPr>
          <p:spPr>
            <a:xfrm>
              <a:off x="7918906" y="2970447"/>
              <a:ext cx="489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>
                <a:buClrTx/>
                <a:defRPr/>
              </a:pPr>
              <a:r>
                <a:rPr lang="en-US" sz="3591" b="1" kern="12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2A512A5-3174-424F-8EF4-AD585C43949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4167" l="6571" r="97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0465" y="1851662"/>
            <a:ext cx="791473" cy="12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72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C 0.00195 -0.00301 0.01198 -0.03402 0.03698 -0.03194 C 0.075 -0.02893 0.08997 -0.00694 0.125 -0.02893 C 0.147 -0.04189 0.17304 -0.075 0.19205 -0.07407 C 0.23502 -0.07291 0.24401 -0.03889 0.24401 -0.0081 C 0.24505 0.03611 0.18906 0.07292 0.12096 0.07709 C 0.05195 0.0801 -0.00495 0.03311 3.125E-6 -3.7037E-6 Z " pathEditMode="relative" rAng="0" ptsTypes="AAAAAAA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2.96296E-6 C 0.00026 -0.00301 0.00339 -0.03403 0.01107 -0.03195 C 0.02292 -0.02894 0.02748 -0.00695 0.03841 -0.02894 C 0.04518 -0.0419 0.05326 -0.075 0.05912 -0.07408 C 0.0724 -0.07292 0.07526 -0.03889 0.07526 -0.0081 C 0.07552 0.03611 0.05821 0.07291 0.03711 0.07708 C 0.01576 0.08009 -0.00182 0.0331 -0.00039 2.96296E-6 Z " pathEditMode="relative" rAng="0" ptsTypes="AAAAAAA">
                                      <p:cBhvr>
                                        <p:cTn id="10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05 0.00694 C -0.06914 0.00231 -0.06432 -0.04398 -0.05234 -0.04074 C -0.03411 -0.03634 -0.02682 -0.00347 -0.01002 -0.03634 C 0.00053 -0.05579 0.01303 -0.10509 0.02214 -0.1037 C 0.04271 -0.10208 0.04714 -0.05116 0.04714 -0.00532 C 0.04753 0.06065 0.02071 0.11574 -0.01197 0.12199 C -0.04518 0.12639 -0.07239 0.05625 -0.07005 0.00694 Z " pathEditMode="relative" rAng="0" ptsTypes="AAAAAAA">
                                      <p:cBhvr>
                                        <p:cTn id="12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C -0.00091 -0.00532 -0.00534 -0.05856 -0.01666 -0.05509 C -0.03359 -0.04977 -0.04036 -0.01204 -0.05612 -0.04977 C -0.06601 -0.07222 -0.0776 -0.12917 -0.08619 -0.12755 C -0.10547 -0.12546 -0.1095 -0.0669 -0.1095 -0.01412 C -0.11002 0.06204 -0.08489 0.12546 -0.05429 0.13264 C -0.0233 0.13773 0.00222 0.05695 -2.91667E-6 -7.40741E-7 Z " pathEditMode="relative" rAng="0" ptsTypes="AAAAAAA">
                                      <p:cBhvr>
                                        <p:cTn id="14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0.21549 -0.12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1177 -0.2215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04271 -0.5731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-2865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39427 -0.391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30573 -0.5053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6" y="-25278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8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137706" y="3409943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502</a:t>
              </a:r>
              <a:endParaRPr lang="zh-CN" altLang="zh-CN" sz="4389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B</a:t>
              </a:r>
              <a:endParaRPr lang="zh-CN" altLang="zh-CN" sz="3311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137706" y="4567032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400</a:t>
              </a:r>
              <a:endParaRPr lang="zh-CN" altLang="zh-CN" sz="4389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C</a:t>
              </a:r>
              <a:endParaRPr lang="zh-CN" altLang="zh-CN" sz="3311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 dirty="0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STOVE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D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40663" y="3463993"/>
            <a:ext cx="1825388" cy="1236908"/>
          </a:xfrm>
          <a:prstGeom prst="rect">
            <a:avLst/>
          </a:prstGeom>
        </p:spPr>
      </p:pic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60788" y="4613099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137706" y="2264658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501</a:t>
              </a:r>
              <a:endParaRPr lang="zh-CN" altLang="zh-CN" sz="4389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A</a:t>
              </a:r>
              <a:endParaRPr lang="zh-CN" altLang="zh-CN" sz="3311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220249" y="2205154"/>
            <a:ext cx="2161624" cy="1401388"/>
          </a:xfrm>
          <a:prstGeom prst="rect">
            <a:avLst/>
          </a:prstGeom>
        </p:spPr>
      </p:pic>
      <p:pic>
        <p:nvPicPr>
          <p:cNvPr id="78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411953" y="1975701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endParaRPr lang="en-US" sz="4389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000" y="3070683"/>
            <a:ext cx="527804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r>
              <a:rPr lang="en-US" sz="5400" b="1">
                <a:solidFill>
                  <a:srgbClr val="002060"/>
                </a:solidFill>
                <a:latin typeface="Arial"/>
              </a:rPr>
              <a:t>Số liền sau của 500 là:</a:t>
            </a:r>
            <a:endParaRPr lang="en-US" sz="5400" b="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812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3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7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023689" y="3580970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110</a:t>
              </a:r>
              <a:endParaRPr lang="zh-CN" altLang="zh-CN" sz="4389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B</a:t>
              </a:r>
              <a:endParaRPr lang="zh-CN" altLang="zh-CN" sz="3311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023689" y="4738059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111</a:t>
              </a:r>
              <a:endParaRPr lang="zh-CN" altLang="zh-CN" sz="4389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C</a:t>
              </a:r>
              <a:endParaRPr lang="zh-CN" altLang="zh-CN" sz="3311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 dirty="0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Climb 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D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346770" y="4784123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023689" y="2435684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101</a:t>
              </a:r>
              <a:endParaRPr lang="zh-CN" altLang="zh-CN" sz="4389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A</a:t>
              </a:r>
              <a:endParaRPr lang="zh-CN" altLang="zh-CN" sz="3311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144166" y="3461189"/>
            <a:ext cx="2161624" cy="1401388"/>
          </a:xfrm>
          <a:prstGeom prst="rect">
            <a:avLst/>
          </a:prstGeom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344026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091">
              <a:lnSpc>
                <a:spcPct val="150000"/>
              </a:lnSpc>
              <a:defRPr/>
            </a:pPr>
            <a:endParaRPr lang="en-US" sz="399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63402" y="2376573"/>
            <a:ext cx="1825388" cy="1236908"/>
          </a:xfrm>
          <a:prstGeom prst="rect">
            <a:avLst/>
          </a:prstGeom>
        </p:spPr>
      </p:pic>
      <p:pic>
        <p:nvPicPr>
          <p:cNvPr id="28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4C491EE-3A39-4402-8719-C2B2645DA607}"/>
              </a:ext>
            </a:extLst>
          </p:cNvPr>
          <p:cNvSpPr/>
          <p:nvPr/>
        </p:nvSpPr>
        <p:spPr>
          <a:xfrm>
            <a:off x="723475" y="2778723"/>
            <a:ext cx="5278046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r>
              <a:rPr lang="en-US" sz="5400" b="1">
                <a:solidFill>
                  <a:srgbClr val="002060"/>
                </a:solidFill>
                <a:latin typeface="Arial"/>
              </a:rPr>
              <a:t>Số gồm 1 trăm, 1 chục và </a:t>
            </a:r>
          </a:p>
          <a:p>
            <a:pPr algn="ctr" defTabSz="912091">
              <a:defRPr/>
            </a:pPr>
            <a:r>
              <a:rPr lang="en-US" sz="5400" b="1">
                <a:solidFill>
                  <a:srgbClr val="002060"/>
                </a:solidFill>
                <a:latin typeface="Arial"/>
              </a:rPr>
              <a:t>0 đơn vị.</a:t>
            </a:r>
            <a:endParaRPr lang="en-US" sz="5400" b="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42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7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099700" y="3333931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890</a:t>
              </a:r>
              <a:endParaRPr lang="zh-CN" altLang="zh-CN" sz="4389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B</a:t>
              </a:r>
              <a:endParaRPr lang="zh-CN" altLang="zh-CN" sz="3311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099700" y="4491021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800</a:t>
              </a:r>
              <a:endParaRPr lang="zh-CN" altLang="zh-CN" sz="4389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C</a:t>
              </a:r>
              <a:endParaRPr lang="zh-CN" altLang="zh-CN" sz="3311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 dirty="0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May 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D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02657" y="3387982"/>
            <a:ext cx="1825388" cy="1236908"/>
          </a:xfrm>
          <a:prstGeom prst="rect">
            <a:avLst/>
          </a:prstGeom>
        </p:spPr>
      </p:pic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22782" y="4537087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099700" y="2188647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sz="4389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</a:rPr>
                <a:t>809</a:t>
              </a:r>
              <a:endParaRPr lang="zh-CN" altLang="zh-CN" sz="4389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A</a:t>
              </a:r>
              <a:endParaRPr lang="zh-CN" altLang="zh-CN" sz="3311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182244" y="2129143"/>
            <a:ext cx="2161624" cy="1401388"/>
          </a:xfrm>
          <a:prstGeom prst="rect">
            <a:avLst/>
          </a:prstGeom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344026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endParaRPr lang="en-US" sz="3591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29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9F3CACD-D80F-48B2-9C8D-54F1839C871A}"/>
              </a:ext>
            </a:extLst>
          </p:cNvPr>
          <p:cNvSpPr/>
          <p:nvPr/>
        </p:nvSpPr>
        <p:spPr>
          <a:xfrm>
            <a:off x="723475" y="2778723"/>
            <a:ext cx="5278046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r>
              <a:rPr lang="en-US" sz="5400" b="1">
                <a:solidFill>
                  <a:srgbClr val="002060"/>
                </a:solidFill>
                <a:latin typeface="Arial"/>
              </a:rPr>
              <a:t>Số gồm 8 trăm, 0 chục và </a:t>
            </a:r>
          </a:p>
          <a:p>
            <a:pPr algn="ctr" defTabSz="912091">
              <a:defRPr/>
            </a:pPr>
            <a:r>
              <a:rPr lang="en-US" sz="5400" b="1">
                <a:solidFill>
                  <a:srgbClr val="002060"/>
                </a:solidFill>
                <a:latin typeface="Arial"/>
              </a:rPr>
              <a:t>9 đơn vị.</a:t>
            </a:r>
            <a:endParaRPr lang="en-US" sz="5400" b="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99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spham0936082789"/>
          <p:cNvPicPr>
            <a:picLocks noChangeAspect="1"/>
          </p:cNvPicPr>
          <p:nvPr/>
        </p:nvPicPr>
        <p:blipFill rotWithShape="1">
          <a:blip r:embed="rId7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3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82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118702" y="3447948"/>
            <a:ext cx="4776170" cy="998387"/>
            <a:chOff x="6752507" y="4712225"/>
            <a:chExt cx="5049860" cy="1055598"/>
          </a:xfrm>
        </p:grpSpPr>
        <p:sp>
          <p:nvSpPr>
            <p:cNvPr id="75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999</a:t>
              </a:r>
              <a:endParaRPr lang="zh-CN" altLang="zh-CN" sz="4389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0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B</a:t>
              </a:r>
              <a:endParaRPr lang="zh-CN" altLang="zh-CN" sz="3311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118702" y="4605038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77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101</a:t>
              </a:r>
              <a:endParaRPr lang="zh-CN" altLang="zh-CN" sz="4389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4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C</a:t>
              </a:r>
              <a:endParaRPr lang="zh-CN" altLang="zh-CN" sz="3311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 dirty="0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Watch 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D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7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441784" y="4651104"/>
            <a:ext cx="1825388" cy="1236908"/>
          </a:xfrm>
          <a:prstGeom prst="rect">
            <a:avLst/>
          </a:prstGeom>
        </p:spPr>
      </p:pic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grpSp>
        <p:nvGrpSpPr>
          <p:cNvPr id="66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118702" y="2302664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67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900</a:t>
              </a:r>
              <a:endParaRPr lang="zh-CN" altLang="zh-CN" sz="4389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8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A</a:t>
              </a:r>
              <a:endParaRPr lang="zh-CN" altLang="zh-CN" sz="3311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2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239179" y="3328169"/>
            <a:ext cx="2161624" cy="1401388"/>
          </a:xfrm>
          <a:prstGeom prst="rect">
            <a:avLst/>
          </a:prstGeom>
        </p:spPr>
      </p:pic>
      <p:sp>
        <p:nvSpPr>
          <p:cNvPr id="64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344026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endParaRPr lang="en-US" sz="3192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3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101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558418" y="2243552"/>
            <a:ext cx="1825388" cy="1236908"/>
          </a:xfrm>
          <a:prstGeom prst="rect">
            <a:avLst/>
          </a:prstGeom>
        </p:spPr>
      </p:pic>
      <p:pic>
        <p:nvPicPr>
          <p:cNvPr id="30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171367" y="406035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7427704-E967-4374-B0C4-1D40731CBA97}"/>
              </a:ext>
            </a:extLst>
          </p:cNvPr>
          <p:cNvSpPr/>
          <p:nvPr/>
        </p:nvSpPr>
        <p:spPr>
          <a:xfrm>
            <a:off x="723475" y="2778722"/>
            <a:ext cx="527804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r>
              <a:rPr lang="en-US" sz="5400" b="1" dirty="0" err="1">
                <a:solidFill>
                  <a:srgbClr val="002060"/>
                </a:solidFill>
                <a:latin typeface="Arial"/>
              </a:rPr>
              <a:t>Số</a:t>
            </a:r>
            <a:r>
              <a:rPr lang="en-US" sz="54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/>
              </a:rPr>
              <a:t>liền</a:t>
            </a:r>
            <a:r>
              <a:rPr lang="en-US" sz="54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/>
              </a:rPr>
              <a:t>trước</a:t>
            </a:r>
            <a:r>
              <a:rPr lang="en-US" sz="54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/>
              </a:rPr>
              <a:t>của</a:t>
            </a:r>
            <a:r>
              <a:rPr lang="en-US" sz="5400" b="1" dirty="0">
                <a:solidFill>
                  <a:srgbClr val="002060"/>
                </a:solidFill>
                <a:latin typeface="Arial"/>
              </a:rPr>
              <a:t> 1000 </a:t>
            </a:r>
            <a:r>
              <a:rPr lang="en-US" sz="5400" b="1" dirty="0" err="1">
                <a:solidFill>
                  <a:srgbClr val="002060"/>
                </a:solidFill>
                <a:latin typeface="Arial"/>
              </a:rPr>
              <a:t>là</a:t>
            </a:r>
            <a:r>
              <a:rPr lang="en-US" sz="5400" b="1" dirty="0">
                <a:solidFill>
                  <a:srgbClr val="002060"/>
                </a:solidFill>
                <a:latin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54271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D" hidden="1">
            <a:extLst>
              <a:ext uri="{FF2B5EF4-FFF2-40B4-BE49-F238E27FC236}">
                <a16:creationId xmlns:a16="http://schemas.microsoft.com/office/drawing/2014/main" id="{529A75E3-9CA2-4FD0-9753-FE443E453104}"/>
              </a:ext>
            </a:extLst>
          </p:cNvPr>
          <p:cNvGrpSpPr/>
          <p:nvPr/>
        </p:nvGrpSpPr>
        <p:grpSpPr>
          <a:xfrm>
            <a:off x="6814656" y="5056617"/>
            <a:ext cx="4776170" cy="995981"/>
            <a:chOff x="6752507" y="5944150"/>
            <a:chExt cx="5049860" cy="1053053"/>
          </a:xfrm>
          <a:solidFill>
            <a:srgbClr val="7030A0"/>
          </a:solidFill>
        </p:grpSpPr>
        <p:sp>
          <p:nvSpPr>
            <p:cNvPr id="85" name="44">
              <a:extLst>
                <a:ext uri="{FF2B5EF4-FFF2-40B4-BE49-F238E27FC236}">
                  <a16:creationId xmlns:a16="http://schemas.microsoft.com/office/drawing/2014/main" id="{261673C6-079C-44C6-891F-EC2D6D48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 dirty="0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Next to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86" name="4">
              <a:extLst>
                <a:ext uri="{FF2B5EF4-FFF2-40B4-BE49-F238E27FC236}">
                  <a16:creationId xmlns:a16="http://schemas.microsoft.com/office/drawing/2014/main" id="{9E093A9D-623C-4F76-8BAE-85D0638C0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Calibri" panose="020F0502020204030204"/>
                  <a:ea typeface="印品黑体" panose="00000500000000000000" pitchFamily="2" charset="-122"/>
                  <a:sym typeface="Arial" panose="020B0604020202020204" pitchFamily="34" charset="0"/>
                </a:rPr>
                <a:t>D</a:t>
              </a:r>
              <a:endParaRPr lang="zh-CN" altLang="zh-CN" sz="3311" b="1" dirty="0">
                <a:solidFill>
                  <a:srgbClr val="FFFFFF"/>
                </a:solidFill>
                <a:latin typeface="Calibri" panose="020F0502020204030204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8" name="tryagain3" hidden="1">
            <a:extLst>
              <a:ext uri="{FF2B5EF4-FFF2-40B4-BE49-F238E27FC236}">
                <a16:creationId xmlns:a16="http://schemas.microsoft.com/office/drawing/2014/main" id="{4940E826-008B-411A-916A-533F63220C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157863" y="5074791"/>
            <a:ext cx="1825388" cy="1236908"/>
          </a:xfrm>
          <a:prstGeom prst="rect">
            <a:avLst/>
          </a:prstGeom>
        </p:spPr>
      </p:pic>
      <p:pic>
        <p:nvPicPr>
          <p:cNvPr id="25" name="Mspham0936082789"/>
          <p:cNvPicPr>
            <a:picLocks noChangeAspect="1"/>
          </p:cNvPicPr>
          <p:nvPr/>
        </p:nvPicPr>
        <p:blipFill rotWithShape="1">
          <a:blip r:embed="rId8"/>
          <a:srcRect l="9013" t="9358" r="484"/>
          <a:stretch/>
        </p:blipFill>
        <p:spPr>
          <a:xfrm>
            <a:off x="-321542" y="-366144"/>
            <a:ext cx="12835083" cy="7215661"/>
          </a:xfrm>
          <a:prstGeom prst="rect">
            <a:avLst/>
          </a:prstGeom>
        </p:spPr>
      </p:pic>
      <p:pic>
        <p:nvPicPr>
          <p:cNvPr id="26" name="kingofsea">
            <a:extLst>
              <a:ext uri="{FF2B5EF4-FFF2-40B4-BE49-F238E27FC236}">
                <a16:creationId xmlns:a16="http://schemas.microsoft.com/office/drawing/2014/main" id="{B1A79657-8EC1-43A5-8BBC-A6768ED2B7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13" y="76234"/>
            <a:ext cx="2432598" cy="2698902"/>
          </a:xfrm>
          <a:prstGeom prst="rect">
            <a:avLst/>
          </a:prstGeom>
        </p:spPr>
      </p:pic>
      <p:grpSp>
        <p:nvGrpSpPr>
          <p:cNvPr id="27" name="B">
            <a:extLst>
              <a:ext uri="{FF2B5EF4-FFF2-40B4-BE49-F238E27FC236}">
                <a16:creationId xmlns:a16="http://schemas.microsoft.com/office/drawing/2014/main" id="{F9202B67-ECCF-432C-B475-F51ED6AFDBB5}"/>
              </a:ext>
            </a:extLst>
          </p:cNvPr>
          <p:cNvGrpSpPr/>
          <p:nvPr/>
        </p:nvGrpSpPr>
        <p:grpSpPr>
          <a:xfrm>
            <a:off x="7068795" y="3321190"/>
            <a:ext cx="4776170" cy="998387"/>
            <a:chOff x="6752507" y="4712225"/>
            <a:chExt cx="5049860" cy="1055598"/>
          </a:xfrm>
        </p:grpSpPr>
        <p:sp>
          <p:nvSpPr>
            <p:cNvPr id="28" name="22">
              <a:extLst>
                <a:ext uri="{FF2B5EF4-FFF2-40B4-BE49-F238E27FC236}">
                  <a16:creationId xmlns:a16="http://schemas.microsoft.com/office/drawing/2014/main" id="{C674B945-81ED-4507-B6D5-218F58BD1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4714770"/>
              <a:ext cx="4796928" cy="1053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prstClr val="white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222</a:t>
              </a:r>
              <a:endParaRPr lang="zh-CN" altLang="zh-CN" sz="4389" b="1" dirty="0">
                <a:solidFill>
                  <a:prstClr val="white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9" name="2">
              <a:extLst>
                <a:ext uri="{FF2B5EF4-FFF2-40B4-BE49-F238E27FC236}">
                  <a16:creationId xmlns:a16="http://schemas.microsoft.com/office/drawing/2014/main" id="{D8B0D089-4EDA-4CC0-909F-31D6436E7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4712225"/>
              <a:ext cx="825087" cy="1053053"/>
            </a:xfrm>
            <a:prstGeom prst="homePlate">
              <a:avLst>
                <a:gd name="adj" fmla="val 46735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B</a:t>
              </a:r>
              <a:endParaRPr lang="zh-CN" altLang="zh-CN" sz="3311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C">
            <a:extLst>
              <a:ext uri="{FF2B5EF4-FFF2-40B4-BE49-F238E27FC236}">
                <a16:creationId xmlns:a16="http://schemas.microsoft.com/office/drawing/2014/main" id="{12E43A79-D971-4923-8F3E-49B613A4FA11}"/>
              </a:ext>
            </a:extLst>
          </p:cNvPr>
          <p:cNvGrpSpPr/>
          <p:nvPr/>
        </p:nvGrpSpPr>
        <p:grpSpPr>
          <a:xfrm>
            <a:off x="7068795" y="4478279"/>
            <a:ext cx="4776170" cy="995981"/>
            <a:chOff x="6752507" y="5944150"/>
            <a:chExt cx="5049860" cy="1053053"/>
          </a:xfrm>
          <a:solidFill>
            <a:srgbClr val="00B050"/>
          </a:solidFill>
        </p:grpSpPr>
        <p:sp>
          <p:nvSpPr>
            <p:cNvPr id="31" name="33">
              <a:extLst>
                <a:ext uri="{FF2B5EF4-FFF2-40B4-BE49-F238E27FC236}">
                  <a16:creationId xmlns:a16="http://schemas.microsoft.com/office/drawing/2014/main" id="{83116745-14C3-43A7-9D53-A631A6BB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5944150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prstClr val="white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220</a:t>
              </a:r>
              <a:endParaRPr lang="zh-CN" altLang="zh-CN" sz="4389" b="1" dirty="0">
                <a:solidFill>
                  <a:prstClr val="white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2" name="3">
              <a:extLst>
                <a:ext uri="{FF2B5EF4-FFF2-40B4-BE49-F238E27FC236}">
                  <a16:creationId xmlns:a16="http://schemas.microsoft.com/office/drawing/2014/main" id="{9F5E5413-6063-49E3-9313-13BE5399F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5944150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C</a:t>
              </a:r>
              <a:endParaRPr lang="zh-CN" altLang="zh-CN" sz="3311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3" name="tryagain1">
            <a:extLst>
              <a:ext uri="{FF2B5EF4-FFF2-40B4-BE49-F238E27FC236}">
                <a16:creationId xmlns:a16="http://schemas.microsoft.com/office/drawing/2014/main" id="{48E08CDE-4F38-40EC-9A6B-EA10179FD7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371753" y="3375241"/>
            <a:ext cx="1825388" cy="1236908"/>
          </a:xfrm>
          <a:prstGeom prst="rect">
            <a:avLst/>
          </a:prstGeom>
        </p:spPr>
      </p:pic>
      <p:grpSp>
        <p:nvGrpSpPr>
          <p:cNvPr id="34" name="A">
            <a:extLst>
              <a:ext uri="{FF2B5EF4-FFF2-40B4-BE49-F238E27FC236}">
                <a16:creationId xmlns:a16="http://schemas.microsoft.com/office/drawing/2014/main" id="{ACB017BA-37CD-4C59-9EBA-8DF464832DAE}"/>
              </a:ext>
            </a:extLst>
          </p:cNvPr>
          <p:cNvGrpSpPr/>
          <p:nvPr/>
        </p:nvGrpSpPr>
        <p:grpSpPr>
          <a:xfrm>
            <a:off x="7068795" y="2175904"/>
            <a:ext cx="4776170" cy="995981"/>
            <a:chOff x="6752507" y="3481573"/>
            <a:chExt cx="5049860" cy="1053053"/>
          </a:xfrm>
          <a:solidFill>
            <a:srgbClr val="FFC000"/>
          </a:solidFill>
        </p:grpSpPr>
        <p:sp>
          <p:nvSpPr>
            <p:cNvPr id="35" name="11">
              <a:extLst>
                <a:ext uri="{FF2B5EF4-FFF2-40B4-BE49-F238E27FC236}">
                  <a16:creationId xmlns:a16="http://schemas.microsoft.com/office/drawing/2014/main" id="{2096326E-85C9-42D3-8C79-496F269A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439" y="3481573"/>
              <a:ext cx="4796928" cy="1053053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4389" b="1">
                  <a:solidFill>
                    <a:prstClr val="white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22</a:t>
              </a:r>
              <a:endParaRPr lang="zh-CN" altLang="zh-CN" sz="4389" b="1" dirty="0">
                <a:solidFill>
                  <a:prstClr val="white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" name="1">
              <a:extLst>
                <a:ext uri="{FF2B5EF4-FFF2-40B4-BE49-F238E27FC236}">
                  <a16:creationId xmlns:a16="http://schemas.microsoft.com/office/drawing/2014/main" id="{412BD5AC-36CD-4601-9415-0740351A7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2507" y="3481573"/>
              <a:ext cx="825087" cy="1053053"/>
            </a:xfrm>
            <a:prstGeom prst="homePlate">
              <a:avLst>
                <a:gd name="adj" fmla="val 46735"/>
              </a:avLst>
            </a:prstGeom>
            <a:grpFill/>
            <a:ln>
              <a:solidFill>
                <a:schemeClr val="bg1"/>
              </a:solidFill>
            </a:ln>
          </p:spPr>
          <p:txBody>
            <a:bodyPr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2091">
                <a:defRPr/>
              </a:pPr>
              <a:r>
                <a:rPr lang="en-US" altLang="zh-CN" sz="3311" b="1">
                  <a:solidFill>
                    <a:srgbClr val="FFFFFF"/>
                  </a:solidFill>
                  <a:latin typeface="Arial"/>
                  <a:ea typeface="印品黑体" panose="00000500000000000000" pitchFamily="2" charset="-122"/>
                  <a:sym typeface="Arial" panose="020B0604020202020204" pitchFamily="34" charset="0"/>
                </a:rPr>
                <a:t>A</a:t>
              </a:r>
              <a:endParaRPr lang="zh-CN" altLang="zh-CN" sz="3311" b="1" dirty="0">
                <a:solidFill>
                  <a:srgbClr val="FFFFFF"/>
                </a:solidFill>
                <a:latin typeface="Arial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7" name="welldone">
            <a:extLst>
              <a:ext uri="{FF2B5EF4-FFF2-40B4-BE49-F238E27FC236}">
                <a16:creationId xmlns:a16="http://schemas.microsoft.com/office/drawing/2014/main" id="{460C1D92-3BF7-4A89-B3A7-5EA64FB2F4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23"/>
          <a:stretch/>
        </p:blipFill>
        <p:spPr>
          <a:xfrm>
            <a:off x="6243883" y="4406120"/>
            <a:ext cx="2161624" cy="1401388"/>
          </a:xfrm>
          <a:prstGeom prst="rect">
            <a:avLst/>
          </a:prstGeom>
        </p:spPr>
      </p:pic>
      <p:sp>
        <p:nvSpPr>
          <p:cNvPr id="39" name="cauhoi">
            <a:extLst>
              <a:ext uri="{FF2B5EF4-FFF2-40B4-BE49-F238E27FC236}">
                <a16:creationId xmlns:a16="http://schemas.microsoft.com/office/drawing/2014/main" id="{22221B68-CE44-4A00-855F-BAFC678DBD91}"/>
              </a:ext>
            </a:extLst>
          </p:cNvPr>
          <p:cNvSpPr/>
          <p:nvPr/>
        </p:nvSpPr>
        <p:spPr>
          <a:xfrm>
            <a:off x="344026" y="1928725"/>
            <a:ext cx="6164311" cy="4214154"/>
          </a:xfrm>
          <a:prstGeom prst="homePlate">
            <a:avLst>
              <a:gd name="adj" fmla="val 18089"/>
            </a:avLst>
          </a:prstGeom>
          <a:solidFill>
            <a:schemeClr val="bg1">
              <a:alpha val="90000"/>
            </a:schemeClr>
          </a:solidFill>
          <a:ln w="28575">
            <a:solidFill>
              <a:srgbClr val="34AB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091">
              <a:defRPr/>
            </a:pPr>
            <a:endParaRPr lang="en-US" sz="3591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0" name="sorry w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263" y="106665"/>
            <a:ext cx="608092" cy="608092"/>
          </a:xfrm>
          <a:prstGeom prst="rect">
            <a:avLst/>
          </a:prstGeom>
        </p:spPr>
      </p:pic>
      <p:pic>
        <p:nvPicPr>
          <p:cNvPr id="41" name="yeaht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445" y="204847"/>
            <a:ext cx="608092" cy="608092"/>
          </a:xfrm>
          <a:prstGeom prst="rect">
            <a:avLst/>
          </a:prstGeom>
        </p:spPr>
      </p:pic>
      <p:pic>
        <p:nvPicPr>
          <p:cNvPr id="42" name="tryagain2">
            <a:extLst>
              <a:ext uri="{FF2B5EF4-FFF2-40B4-BE49-F238E27FC236}">
                <a16:creationId xmlns:a16="http://schemas.microsoft.com/office/drawing/2014/main" id="{237D1E49-A132-4011-96F2-2B6DB3F507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7" b="6785"/>
          <a:stretch/>
        </p:blipFill>
        <p:spPr>
          <a:xfrm>
            <a:off x="6398130" y="2175903"/>
            <a:ext cx="1825388" cy="1236908"/>
          </a:xfrm>
          <a:prstGeom prst="rect">
            <a:avLst/>
          </a:prstGeom>
        </p:spPr>
      </p:pic>
      <p:pic>
        <p:nvPicPr>
          <p:cNvPr id="46" name="back">
            <a:hlinkClick r:id="rId11" action="ppaction://hlinksldjump"/>
            <a:extLst>
              <a:ext uri="{FF2B5EF4-FFF2-40B4-BE49-F238E27FC236}">
                <a16:creationId xmlns:a16="http://schemas.microsoft.com/office/drawing/2014/main" id="{D6816683-E2E8-40D9-A903-93B6EB9BC27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8188" r="74091" b="57781"/>
          <a:stretch/>
        </p:blipFill>
        <p:spPr>
          <a:xfrm flipH="1">
            <a:off x="10323390" y="558058"/>
            <a:ext cx="789405" cy="775849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3914979-EFD7-4769-BADC-A2147BDAE859}"/>
              </a:ext>
            </a:extLst>
          </p:cNvPr>
          <p:cNvSpPr/>
          <p:nvPr/>
        </p:nvSpPr>
        <p:spPr>
          <a:xfrm>
            <a:off x="723475" y="2778722"/>
            <a:ext cx="5278046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091">
              <a:defRPr/>
            </a:pPr>
            <a:r>
              <a:rPr lang="en-US" sz="5400" b="1">
                <a:solidFill>
                  <a:srgbClr val="002060"/>
                </a:solidFill>
                <a:latin typeface="Arial"/>
              </a:rPr>
              <a:t>200 + 20 = ?</a:t>
            </a:r>
            <a:endParaRPr lang="en-US" sz="5400" b="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06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0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5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0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0"/>
          <p:cNvGrpSpPr/>
          <p:nvPr/>
        </p:nvGrpSpPr>
        <p:grpSpPr>
          <a:xfrm>
            <a:off x="-1059690" y="803521"/>
            <a:ext cx="14394787" cy="5106128"/>
            <a:chOff x="-794767" y="602641"/>
            <a:chExt cx="10796090" cy="3829596"/>
          </a:xfrm>
        </p:grpSpPr>
        <p:grpSp>
          <p:nvGrpSpPr>
            <p:cNvPr id="1188" name="Google Shape;1188;p50"/>
            <p:cNvGrpSpPr/>
            <p:nvPr/>
          </p:nvGrpSpPr>
          <p:grpSpPr>
            <a:xfrm>
              <a:off x="-95077" y="983680"/>
              <a:ext cx="1700914" cy="563757"/>
              <a:chOff x="223350" y="3354150"/>
              <a:chExt cx="1111200" cy="368300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4" name="Google Shape;1194;p50"/>
            <p:cNvGrpSpPr/>
            <p:nvPr/>
          </p:nvGrpSpPr>
          <p:grpSpPr>
            <a:xfrm>
              <a:off x="-794767" y="2509427"/>
              <a:ext cx="1700876" cy="563680"/>
              <a:chOff x="456975" y="1603100"/>
              <a:chExt cx="1111175" cy="368250"/>
            </a:xfrm>
          </p:grpSpPr>
          <p:sp>
            <p:nvSpPr>
              <p:cNvPr id="1195" name="Google Shape;1195;p5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0" name="Google Shape;1200;p50"/>
            <p:cNvGrpSpPr/>
            <p:nvPr/>
          </p:nvGrpSpPr>
          <p:grpSpPr>
            <a:xfrm>
              <a:off x="8280509" y="602641"/>
              <a:ext cx="1720815" cy="767473"/>
              <a:chOff x="8042384" y="2038616"/>
              <a:chExt cx="1720815" cy="767473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50"/>
            <p:cNvGrpSpPr/>
            <p:nvPr/>
          </p:nvGrpSpPr>
          <p:grpSpPr>
            <a:xfrm>
              <a:off x="7454791" y="2571749"/>
              <a:ext cx="1288247" cy="574373"/>
              <a:chOff x="7624716" y="2969549"/>
              <a:chExt cx="1288247" cy="574373"/>
            </a:xfrm>
          </p:grpSpPr>
          <p:sp>
            <p:nvSpPr>
              <p:cNvPr id="1207" name="Google Shape;1207;p50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3" name="Google Shape;1213;p50"/>
            <p:cNvSpPr/>
            <p:nvPr/>
          </p:nvSpPr>
          <p:spPr>
            <a:xfrm>
              <a:off x="1001550" y="42939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281000" y="42549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31" y="1"/>
                  </a:moveTo>
                  <a:cubicBezTo>
                    <a:pt x="17409" y="1"/>
                    <a:pt x="17060" y="219"/>
                    <a:pt x="16957" y="530"/>
                  </a:cubicBezTo>
                  <a:cubicBezTo>
                    <a:pt x="16344" y="2106"/>
                    <a:pt x="15060" y="3361"/>
                    <a:pt x="13454" y="3887"/>
                  </a:cubicBezTo>
                  <a:cubicBezTo>
                    <a:pt x="12933" y="4048"/>
                    <a:pt x="12398" y="4127"/>
                    <a:pt x="11866" y="4127"/>
                  </a:cubicBezTo>
                  <a:cubicBezTo>
                    <a:pt x="10671" y="4127"/>
                    <a:pt x="9492" y="3729"/>
                    <a:pt x="8522" y="2982"/>
                  </a:cubicBezTo>
                  <a:cubicBezTo>
                    <a:pt x="7734" y="2398"/>
                    <a:pt x="7092" y="1610"/>
                    <a:pt x="6713" y="705"/>
                  </a:cubicBezTo>
                  <a:cubicBezTo>
                    <a:pt x="6614" y="495"/>
                    <a:pt x="6425" y="405"/>
                    <a:pt x="6230" y="405"/>
                  </a:cubicBezTo>
                  <a:cubicBezTo>
                    <a:pt x="5965" y="405"/>
                    <a:pt x="5688" y="570"/>
                    <a:pt x="5604" y="822"/>
                  </a:cubicBezTo>
                  <a:cubicBezTo>
                    <a:pt x="4903" y="3099"/>
                    <a:pt x="2656" y="4791"/>
                    <a:pt x="321" y="4996"/>
                  </a:cubicBezTo>
                  <a:cubicBezTo>
                    <a:pt x="0" y="5025"/>
                    <a:pt x="0" y="5463"/>
                    <a:pt x="321" y="5492"/>
                  </a:cubicBezTo>
                  <a:lnTo>
                    <a:pt x="321" y="5521"/>
                  </a:lnTo>
                  <a:cubicBezTo>
                    <a:pt x="445" y="5529"/>
                    <a:pt x="569" y="5532"/>
                    <a:pt x="692" y="5532"/>
                  </a:cubicBezTo>
                  <a:cubicBezTo>
                    <a:pt x="2973" y="5532"/>
                    <a:pt x="5045" y="4246"/>
                    <a:pt x="6211" y="2326"/>
                  </a:cubicBezTo>
                  <a:lnTo>
                    <a:pt x="6211" y="2326"/>
                  </a:lnTo>
                  <a:cubicBezTo>
                    <a:pt x="7501" y="4435"/>
                    <a:pt x="9716" y="5482"/>
                    <a:pt x="11931" y="5482"/>
                  </a:cubicBezTo>
                  <a:cubicBezTo>
                    <a:pt x="14163" y="5482"/>
                    <a:pt x="16396" y="4418"/>
                    <a:pt x="17679" y="2306"/>
                  </a:cubicBezTo>
                  <a:lnTo>
                    <a:pt x="17679" y="2306"/>
                  </a:lnTo>
                  <a:cubicBezTo>
                    <a:pt x="18882" y="4034"/>
                    <a:pt x="20821" y="4922"/>
                    <a:pt x="22770" y="4922"/>
                  </a:cubicBezTo>
                  <a:cubicBezTo>
                    <a:pt x="24433" y="4922"/>
                    <a:pt x="26103" y="4275"/>
                    <a:pt x="27328" y="2949"/>
                  </a:cubicBezTo>
                  <a:lnTo>
                    <a:pt x="27328" y="2949"/>
                  </a:lnTo>
                  <a:cubicBezTo>
                    <a:pt x="27585" y="3251"/>
                    <a:pt x="27911" y="3500"/>
                    <a:pt x="28251" y="3682"/>
                  </a:cubicBezTo>
                  <a:cubicBezTo>
                    <a:pt x="29185" y="4149"/>
                    <a:pt x="30236" y="4412"/>
                    <a:pt x="31257" y="4499"/>
                  </a:cubicBezTo>
                  <a:cubicBezTo>
                    <a:pt x="31655" y="4531"/>
                    <a:pt x="32053" y="4547"/>
                    <a:pt x="32450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06" y="4208"/>
                    <a:pt x="36832" y="3916"/>
                    <a:pt x="37707" y="3274"/>
                  </a:cubicBezTo>
                  <a:cubicBezTo>
                    <a:pt x="37999" y="3128"/>
                    <a:pt x="38116" y="2778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6" y="2311"/>
                    <a:pt x="35489" y="2661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6" y="3011"/>
                    <a:pt x="30090" y="2836"/>
                    <a:pt x="29273" y="2544"/>
                  </a:cubicBezTo>
                  <a:cubicBezTo>
                    <a:pt x="29010" y="2427"/>
                    <a:pt x="28747" y="2281"/>
                    <a:pt x="28543" y="2077"/>
                  </a:cubicBezTo>
                  <a:cubicBezTo>
                    <a:pt x="28339" y="1931"/>
                    <a:pt x="28222" y="1668"/>
                    <a:pt x="28280" y="1406"/>
                  </a:cubicBezTo>
                  <a:cubicBezTo>
                    <a:pt x="28316" y="958"/>
                    <a:pt x="27924" y="697"/>
                    <a:pt x="27534" y="697"/>
                  </a:cubicBezTo>
                  <a:cubicBezTo>
                    <a:pt x="27288" y="697"/>
                    <a:pt x="27044" y="801"/>
                    <a:pt x="26909" y="1026"/>
                  </a:cubicBezTo>
                  <a:cubicBezTo>
                    <a:pt x="25976" y="2662"/>
                    <a:pt x="24360" y="3453"/>
                    <a:pt x="22753" y="3453"/>
                  </a:cubicBezTo>
                  <a:cubicBezTo>
                    <a:pt x="20890" y="3453"/>
                    <a:pt x="19038" y="2392"/>
                    <a:pt x="18270" y="355"/>
                  </a:cubicBezTo>
                  <a:cubicBezTo>
                    <a:pt x="18163" y="105"/>
                    <a:pt x="17953" y="1"/>
                    <a:pt x="17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277338" y="381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4025" y="367262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55375" y="1959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708275" y="1748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20800" y="1610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" name="圆角矩形 1"/>
          <p:cNvSpPr/>
          <p:nvPr/>
        </p:nvSpPr>
        <p:spPr>
          <a:xfrm>
            <a:off x="2277699" y="292995"/>
            <a:ext cx="7962265" cy="700405"/>
          </a:xfrm>
          <a:prstGeom prst="roundRect">
            <a:avLst>
              <a:gd name="adj" fmla="val 3482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2022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7606" y="2708245"/>
            <a:ext cx="81424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8800" b="0" i="0" u="none" strike="noStrike" kern="0" cap="none" spc="0" normalizeH="0" baseline="0" noProof="0" dirty="0" err="1">
                <a:ln>
                  <a:noFill/>
                </a:ln>
                <a:solidFill>
                  <a:srgbClr val="FE7950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Em</a:t>
            </a:r>
            <a:r>
              <a:rPr kumimoji="0" lang="en-US" altLang="zh-CN" sz="8800" b="0" i="0" u="none" strike="noStrike" kern="0" cap="none" spc="0" normalizeH="0" baseline="0" noProof="0" dirty="0">
                <a:ln>
                  <a:noFill/>
                </a:ln>
                <a:solidFill>
                  <a:srgbClr val="FE7950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kumimoji="0" lang="en-US" altLang="zh-CN" sz="8800" b="0" i="0" u="none" strike="noStrike" kern="0" cap="none" spc="0" normalizeH="0" baseline="0" noProof="0" dirty="0" err="1">
                <a:ln>
                  <a:noFill/>
                </a:ln>
                <a:solidFill>
                  <a:srgbClr val="FE7950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làm</a:t>
            </a:r>
            <a:r>
              <a:rPr kumimoji="0" lang="en-US" altLang="zh-CN" sz="8800" b="0" i="0" u="none" strike="noStrike" kern="0" cap="none" spc="0" normalizeH="0" baseline="0" noProof="0" dirty="0">
                <a:ln>
                  <a:noFill/>
                </a:ln>
                <a:solidFill>
                  <a:srgbClr val="FE7950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kumimoji="0" lang="en-US" altLang="zh-CN" sz="8800" b="0" i="0" u="none" strike="noStrike" kern="0" cap="none" spc="0" normalizeH="0" baseline="0" noProof="0" dirty="0" err="1">
                <a:ln>
                  <a:noFill/>
                </a:ln>
                <a:solidFill>
                  <a:srgbClr val="FE7950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được</a:t>
            </a:r>
            <a:r>
              <a:rPr kumimoji="0" lang="en-US" altLang="zh-CN" sz="8800" b="0" i="0" u="none" strike="noStrike" kern="0" cap="none" spc="0" normalizeH="0" baseline="0" noProof="0" dirty="0">
                <a:ln>
                  <a:noFill/>
                </a:ln>
                <a:solidFill>
                  <a:srgbClr val="FE7950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kumimoji="0" lang="en-US" altLang="zh-CN" sz="8800" b="0" i="0" u="none" strike="noStrike" kern="0" cap="none" spc="0" normalizeH="0" baseline="0" noProof="0" dirty="0" err="1">
                <a:ln>
                  <a:noFill/>
                </a:ln>
                <a:solidFill>
                  <a:srgbClr val="FE7950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những</a:t>
            </a:r>
            <a:r>
              <a:rPr kumimoji="0" lang="en-US" altLang="zh-CN" sz="8800" b="0" i="0" u="none" strike="noStrike" kern="0" cap="none" spc="0" normalizeH="0" baseline="0" noProof="0" dirty="0">
                <a:ln>
                  <a:noFill/>
                </a:ln>
                <a:solidFill>
                  <a:srgbClr val="FE7950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kumimoji="0" lang="en-US" altLang="zh-CN" sz="8800" b="0" i="0" u="none" strike="noStrike" kern="0" cap="none" spc="0" normalizeH="0" baseline="0" noProof="0" dirty="0" err="1">
                <a:ln>
                  <a:noFill/>
                </a:ln>
                <a:solidFill>
                  <a:srgbClr val="FE7950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gì</a:t>
            </a:r>
            <a:r>
              <a:rPr kumimoji="0" lang="en-US" altLang="zh-CN" sz="8800" b="0" i="0" u="none" strike="noStrike" kern="0" cap="none" spc="0" normalizeH="0" baseline="0" noProof="0" dirty="0">
                <a:ln>
                  <a:noFill/>
                </a:ln>
                <a:solidFill>
                  <a:srgbClr val="FE7950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zh-CN" sz="8800" u="sng" dirty="0" err="1">
                <a:solidFill>
                  <a:srgbClr val="7030A0"/>
                </a:solidFill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Tiết</a:t>
            </a:r>
            <a:r>
              <a:rPr lang="en-US" altLang="zh-CN" sz="8800" u="sng" dirty="0">
                <a:solidFill>
                  <a:srgbClr val="7030A0"/>
                </a:solidFill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2</a:t>
            </a:r>
            <a:endParaRPr kumimoji="0" lang="en-US" altLang="zh-CN" sz="8800" b="0" i="0" u="sng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aloo" panose="03080902040302020200" pitchFamily="66" charset="0"/>
              <a:ea typeface="FZHei-B01S" panose="03000509000000000000" pitchFamily="65" charset="-122"/>
              <a:cs typeface="Baloo" panose="03080902040302020200" pitchFamily="66" charset="0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83091" y="950855"/>
            <a:ext cx="2951480" cy="1133475"/>
            <a:chOff x="4783091" y="950855"/>
            <a:chExt cx="2951480" cy="1133475"/>
          </a:xfrm>
        </p:grpSpPr>
        <p:pic>
          <p:nvPicPr>
            <p:cNvPr id="39" name="Picture 38"/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4783091" y="950855"/>
              <a:ext cx="2951480" cy="11334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5516480" y="1192322"/>
              <a:ext cx="148470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cifico" panose="00000500000000000000" pitchFamily="2" charset="0"/>
                  <a:ea typeface="FZHei-B01S" panose="03000509000000000000" pitchFamily="65" charset="-122"/>
                  <a:cs typeface="Calibri" panose="020F0502020204030204" pitchFamily="34" charset="0"/>
                  <a:sym typeface="+mn-lt"/>
                </a:rPr>
                <a:t>Toán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cifico" panose="0000050000000000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43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>
            <a:off x="10303162" y="-68580"/>
            <a:ext cx="2304415" cy="1393825"/>
          </a:xfrm>
          <a:prstGeom prst="rect">
            <a:avLst/>
          </a:prstGeom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5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06135 L -1.25E-6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" grpId="0"/>
      <p:bldP spid="4" grpId="1"/>
    </p:bldLst>
  </p:timing>
</p:sld>
</file>

<file path=ppt/theme/theme1.xml><?xml version="1.0" encoding="utf-8"?>
<a:theme xmlns:a="http://schemas.openxmlformats.org/drawingml/2006/main" name="Elementary Geography Lesson by Slidesgo">
  <a:themeElements>
    <a:clrScheme name="Simple Light">
      <a:dk1>
        <a:srgbClr val="FFFFFF"/>
      </a:dk1>
      <a:lt1>
        <a:srgbClr val="1D2542"/>
      </a:lt1>
      <a:dk2>
        <a:srgbClr val="7ECCC6"/>
      </a:dk2>
      <a:lt2>
        <a:srgbClr val="DAEEEB"/>
      </a:lt2>
      <a:accent1>
        <a:srgbClr val="FE7950"/>
      </a:accent1>
      <a:accent2>
        <a:srgbClr val="FF9076"/>
      </a:accent2>
      <a:accent3>
        <a:srgbClr val="F4C88A"/>
      </a:accent3>
      <a:accent4>
        <a:srgbClr val="FFEFD9"/>
      </a:accent4>
      <a:accent5>
        <a:srgbClr val="5B1C18"/>
      </a:accent5>
      <a:accent6>
        <a:srgbClr val="8D5448"/>
      </a:accent6>
      <a:hlink>
        <a:srgbClr val="FE79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主题​​">
  <a:themeElements>
    <a:clrScheme name="自定义 80">
      <a:dk1>
        <a:srgbClr val="280014"/>
      </a:dk1>
      <a:lt1>
        <a:srgbClr val="FFFFFF"/>
      </a:lt1>
      <a:dk2>
        <a:srgbClr val="211B0E"/>
      </a:dk2>
      <a:lt2>
        <a:srgbClr val="F6F2EA"/>
      </a:lt2>
      <a:accent1>
        <a:srgbClr val="2D99C9"/>
      </a:accent1>
      <a:accent2>
        <a:srgbClr val="FFCC00"/>
      </a:accent2>
      <a:accent3>
        <a:srgbClr val="FF99CC"/>
      </a:accent3>
      <a:accent4>
        <a:srgbClr val="4BD55B"/>
      </a:accent4>
      <a:accent5>
        <a:srgbClr val="FF9B05"/>
      </a:accent5>
      <a:accent6>
        <a:srgbClr val="FF0066"/>
      </a:accent6>
      <a:hlink>
        <a:srgbClr val="319095"/>
      </a:hlink>
      <a:folHlink>
        <a:srgbClr val="164C64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512</Words>
  <Application>Microsoft Office PowerPoint</Application>
  <PresentationFormat>Widescreen</PresentationFormat>
  <Paragraphs>154</Paragraphs>
  <Slides>14</Slides>
  <Notes>13</Notes>
  <HiddenSlides>0</HiddenSlides>
  <MMClips>10</MMClips>
  <ScaleCrop>false</ScaleCrop>
  <HeadingPairs>
    <vt:vector size="6" baseType="variant">
      <vt:variant>
        <vt:lpstr>Fonts Used</vt:lpstr>
      </vt:variant>
      <vt:variant>
        <vt:i4>26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44" baseType="lpstr">
      <vt:lpstr>Arial</vt:lpstr>
      <vt:lpstr>Algerian</vt:lpstr>
      <vt:lpstr>微软雅黑</vt:lpstr>
      <vt:lpstr>Open Sans</vt:lpstr>
      <vt:lpstr>Roboto Condensed Light</vt:lpstr>
      <vt:lpstr>FZHei-B01S</vt:lpstr>
      <vt:lpstr>Source Han Sans CN Medium</vt:lpstr>
      <vt:lpstr>VNI-Avo</vt:lpstr>
      <vt:lpstr>inpin heiti</vt:lpstr>
      <vt:lpstr>Calibri</vt:lpstr>
      <vt:lpstr>Fira Sans Extra Condensed Medium</vt:lpstr>
      <vt:lpstr>Annie Use Your Telescope</vt:lpstr>
      <vt:lpstr>Exo</vt:lpstr>
      <vt:lpstr>Pacifico</vt:lpstr>
      <vt:lpstr>Times New Roman</vt:lpstr>
      <vt:lpstr>印品黑体</vt:lpstr>
      <vt:lpstr>Life Savers ExtraBold</vt:lpstr>
      <vt:lpstr>Roboto Slab Light</vt:lpstr>
      <vt:lpstr>Baloo</vt:lpstr>
      <vt:lpstr>Anaheim</vt:lpstr>
      <vt:lpstr>Livvic</vt:lpstr>
      <vt:lpstr>Calibri Light</vt:lpstr>
      <vt:lpstr>RocknRoll One</vt:lpstr>
      <vt:lpstr>Lato</vt:lpstr>
      <vt:lpstr>Tahoma</vt:lpstr>
      <vt:lpstr>Life Savers</vt:lpstr>
      <vt:lpstr>Elementary Geography Lesson by Slidesgo</vt:lpstr>
      <vt:lpstr>Math Subject for Middle School - 7th Grade: Ratio, Proportion and Percent by Slidesgo</vt:lpstr>
      <vt:lpstr>13_Office Theme</vt:lpstr>
      <vt:lpstr>7_Office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Administrator</cp:lastModifiedBy>
  <cp:revision>55</cp:revision>
  <dcterms:modified xsi:type="dcterms:W3CDTF">2022-01-16T04:28:31Z</dcterms:modified>
</cp:coreProperties>
</file>